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5" r:id="rId4"/>
    <p:sldId id="264" r:id="rId5"/>
    <p:sldId id="311" r:id="rId6"/>
    <p:sldId id="383" r:id="rId7"/>
    <p:sldId id="336" r:id="rId8"/>
    <p:sldId id="308" r:id="rId9"/>
    <p:sldId id="382" r:id="rId10"/>
    <p:sldId id="389" r:id="rId11"/>
    <p:sldId id="341" r:id="rId12"/>
    <p:sldId id="366" r:id="rId13"/>
    <p:sldId id="310" r:id="rId14"/>
    <p:sldId id="348" r:id="rId15"/>
    <p:sldId id="334" r:id="rId16"/>
    <p:sldId id="390" r:id="rId17"/>
  </p:sldIdLst>
  <p:sldSz cx="24377650" cy="13716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ileron Light"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Aileron Light"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Aileron Light"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Aileron Light"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Aileron Light" pitchFamily="50" charset="0"/>
        <a:ea typeface="+mn-ea"/>
        <a:cs typeface="+mn-cs"/>
      </a:defRPr>
    </a:lvl5pPr>
    <a:lvl6pPr marL="2286000" algn="l" defTabSz="914400" rtl="0" eaLnBrk="1" latinLnBrk="0" hangingPunct="1">
      <a:defRPr kern="1200">
        <a:solidFill>
          <a:schemeClr val="tx1"/>
        </a:solidFill>
        <a:latin typeface="Aileron Light" pitchFamily="50" charset="0"/>
        <a:ea typeface="+mn-ea"/>
        <a:cs typeface="+mn-cs"/>
      </a:defRPr>
    </a:lvl6pPr>
    <a:lvl7pPr marL="2743200" algn="l" defTabSz="914400" rtl="0" eaLnBrk="1" latinLnBrk="0" hangingPunct="1">
      <a:defRPr kern="1200">
        <a:solidFill>
          <a:schemeClr val="tx1"/>
        </a:solidFill>
        <a:latin typeface="Aileron Light" pitchFamily="50" charset="0"/>
        <a:ea typeface="+mn-ea"/>
        <a:cs typeface="+mn-cs"/>
      </a:defRPr>
    </a:lvl7pPr>
    <a:lvl8pPr marL="3200400" algn="l" defTabSz="914400" rtl="0" eaLnBrk="1" latinLnBrk="0" hangingPunct="1">
      <a:defRPr kern="1200">
        <a:solidFill>
          <a:schemeClr val="tx1"/>
        </a:solidFill>
        <a:latin typeface="Aileron Light" pitchFamily="50" charset="0"/>
        <a:ea typeface="+mn-ea"/>
        <a:cs typeface="+mn-cs"/>
      </a:defRPr>
    </a:lvl8pPr>
    <a:lvl9pPr marL="3657600" algn="l" defTabSz="914400" rtl="0" eaLnBrk="1" latinLnBrk="0" hangingPunct="1">
      <a:defRPr kern="1200">
        <a:solidFill>
          <a:schemeClr val="tx1"/>
        </a:solidFill>
        <a:latin typeface="Aileron Light" pitchFamily="50" charset="0"/>
        <a:ea typeface="+mn-ea"/>
        <a:cs typeface="+mn-cs"/>
      </a:defRPr>
    </a:lvl9pPr>
  </p:defaultTextStyle>
  <p:extLst>
    <p:ext uri="{EFAFB233-063F-42B5-8137-9DF3F51BA10A}">
      <p15:sldGuideLst xmlns:p15="http://schemas.microsoft.com/office/powerpoint/2012/main">
        <p15:guide id="1" orient="horz" pos="4297" userDrawn="1">
          <p15:clr>
            <a:srgbClr val="A4A3A4"/>
          </p15:clr>
        </p15:guide>
        <p15:guide id="2" pos="76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E89830"/>
    <a:srgbClr val="EF2C2A"/>
    <a:srgbClr val="378EE3"/>
    <a:srgbClr val="C29909"/>
    <a:srgbClr val="F05A1F"/>
    <a:srgbClr val="AA7948"/>
    <a:srgbClr val="FFD7C2"/>
    <a:srgbClr val="FFB898"/>
    <a:srgbClr val="AE6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48" d="100"/>
          <a:sy n="48" d="100"/>
        </p:scale>
        <p:origin x="54" y="150"/>
      </p:cViewPr>
      <p:guideLst>
        <p:guide orient="horz" pos="4297"/>
        <p:guide pos="76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24377650" cy="13716000"/>
          </a:xfrm>
          <a:solidFill>
            <a:schemeClr val="bg1">
              <a:lumMod val="95000"/>
            </a:schemeClr>
          </a:solidFill>
        </p:spPr>
        <p:txBody>
          <a:bodyPr rtlCol="0">
            <a:normAutofit/>
          </a:bodyPr>
          <a:lstStyle/>
          <a:p>
            <a:pPr lvl="0"/>
            <a:endParaRPr lang="id-ID" noProof="0"/>
          </a:p>
        </p:txBody>
      </p:sp>
      <p:sp>
        <p:nvSpPr>
          <p:cNvPr id="9" name="Picture Placeholder 7"/>
          <p:cNvSpPr>
            <a:spLocks noGrp="1"/>
          </p:cNvSpPr>
          <p:nvPr>
            <p:ph type="pic" sz="quarter" idx="14"/>
          </p:nvPr>
        </p:nvSpPr>
        <p:spPr>
          <a:xfrm>
            <a:off x="0" y="0"/>
            <a:ext cx="24377650" cy="13716000"/>
          </a:xfrm>
          <a:solidFill>
            <a:schemeClr val="tx1">
              <a:lumMod val="85000"/>
              <a:lumOff val="15000"/>
              <a:alpha val="50000"/>
            </a:schemeClr>
          </a:solidFill>
        </p:spPr>
        <p:txBody>
          <a:bodyPr rtlCol="0">
            <a:normAutofit/>
          </a:bodyPr>
          <a:lstStyle/>
          <a:p>
            <a:pPr lvl="0"/>
            <a:r>
              <a:rPr lang="en-US" noProof="0" dirty="0"/>
              <a:t>Click icon to add picture</a:t>
            </a:r>
            <a:endParaRPr lang="id-ID" noProof="0" dirty="0"/>
          </a:p>
        </p:txBody>
      </p:sp>
      <p:sp>
        <p:nvSpPr>
          <p:cNvPr id="2" name="Title 1"/>
          <p:cNvSpPr>
            <a:spLocks noGrp="1"/>
          </p:cNvSpPr>
          <p:nvPr>
            <p:ph type="ctrTitle"/>
          </p:nvPr>
        </p:nvSpPr>
        <p:spPr>
          <a:xfrm>
            <a:off x="3047206" y="4642338"/>
            <a:ext cx="18283238" cy="2377588"/>
          </a:xfrm>
        </p:spPr>
        <p:txBody>
          <a:bodyPr anchor="b"/>
          <a:lstStyle>
            <a:lvl1pPr algn="l">
              <a:defRPr sz="11997">
                <a:solidFill>
                  <a:schemeClr val="bg1"/>
                </a:solidFill>
              </a:defRPr>
            </a:lvl1pPr>
          </a:lstStyle>
          <a:p>
            <a:endParaRPr lang="en-US" dirty="0"/>
          </a:p>
        </p:txBody>
      </p:sp>
      <p:sp>
        <p:nvSpPr>
          <p:cNvPr id="3" name="Subtitle 2"/>
          <p:cNvSpPr>
            <a:spLocks noGrp="1"/>
          </p:cNvSpPr>
          <p:nvPr>
            <p:ph type="subTitle" idx="1"/>
          </p:nvPr>
        </p:nvSpPr>
        <p:spPr>
          <a:xfrm>
            <a:off x="3047206" y="7204076"/>
            <a:ext cx="18283238" cy="837955"/>
          </a:xfrm>
        </p:spPr>
        <p:txBody>
          <a:bodyPr>
            <a:normAutofit/>
          </a:bodyPr>
          <a:lstStyle>
            <a:lvl1pPr marL="0" indent="0" algn="l">
              <a:buNone/>
              <a:defRPr sz="3600">
                <a:solidFill>
                  <a:schemeClr val="bg1"/>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dirty="0"/>
              <a:t>Click to edit Master subtitle style</a:t>
            </a:r>
          </a:p>
        </p:txBody>
      </p:sp>
      <p:sp>
        <p:nvSpPr>
          <p:cNvPr id="13" name="Picture Placeholder 12"/>
          <p:cNvSpPr>
            <a:spLocks noGrp="1"/>
          </p:cNvSpPr>
          <p:nvPr>
            <p:ph type="pic" sz="quarter" idx="15"/>
          </p:nvPr>
        </p:nvSpPr>
        <p:spPr>
          <a:xfrm>
            <a:off x="19959200" y="7019926"/>
            <a:ext cx="3118340" cy="3118340"/>
          </a:xfrm>
          <a:custGeom>
            <a:avLst/>
            <a:gdLst>
              <a:gd name="connsiteX0" fmla="*/ 1559170 w 3118340"/>
              <a:gd name="connsiteY0" fmla="*/ 0 h 3118340"/>
              <a:gd name="connsiteX1" fmla="*/ 3118340 w 3118340"/>
              <a:gd name="connsiteY1" fmla="*/ 1559170 h 3118340"/>
              <a:gd name="connsiteX2" fmla="*/ 1559170 w 3118340"/>
              <a:gd name="connsiteY2" fmla="*/ 3118340 h 3118340"/>
              <a:gd name="connsiteX3" fmla="*/ 0 w 3118340"/>
              <a:gd name="connsiteY3" fmla="*/ 1559170 h 3118340"/>
              <a:gd name="connsiteX4" fmla="*/ 1559170 w 3118340"/>
              <a:gd name="connsiteY4" fmla="*/ 0 h 311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340" h="3118340">
                <a:moveTo>
                  <a:pt x="1559170" y="0"/>
                </a:moveTo>
                <a:cubicBezTo>
                  <a:pt x="2420276" y="0"/>
                  <a:pt x="3118340" y="698064"/>
                  <a:pt x="3118340" y="1559170"/>
                </a:cubicBezTo>
                <a:cubicBezTo>
                  <a:pt x="3118340" y="2420276"/>
                  <a:pt x="2420276" y="3118340"/>
                  <a:pt x="1559170" y="3118340"/>
                </a:cubicBezTo>
                <a:cubicBezTo>
                  <a:pt x="698064" y="3118340"/>
                  <a:pt x="0" y="2420276"/>
                  <a:pt x="0" y="1559170"/>
                </a:cubicBezTo>
                <a:cubicBezTo>
                  <a:pt x="0" y="698064"/>
                  <a:pt x="698064" y="0"/>
                  <a:pt x="1559170" y="0"/>
                </a:cubicBezTo>
                <a:close/>
              </a:path>
            </a:pathLst>
          </a:custGeom>
          <a:solidFill>
            <a:schemeClr val="bg1">
              <a:lumMod val="95000"/>
            </a:schemeClr>
          </a:solidFill>
        </p:spPr>
        <p:txBody>
          <a:bodyPr rtlCol="0">
            <a:noAutofit/>
          </a:bodyPr>
          <a:lstStyle/>
          <a:p>
            <a:pPr lvl="0"/>
            <a:endParaRPr lang="id-ID" noProof="0"/>
          </a:p>
        </p:txBody>
      </p:sp>
      <p:sp>
        <p:nvSpPr>
          <p:cNvPr id="7" name="Date Placeholder 3">
            <a:extLst>
              <a:ext uri="{FF2B5EF4-FFF2-40B4-BE49-F238E27FC236}">
                <a16:creationId xmlns:a16="http://schemas.microsoft.com/office/drawing/2014/main" id="{1B199DEF-AEC0-4672-9F1E-560A9F04CC36}"/>
              </a:ext>
            </a:extLst>
          </p:cNvPr>
          <p:cNvSpPr>
            <a:spLocks noGrp="1"/>
          </p:cNvSpPr>
          <p:nvPr>
            <p:ph type="dt" sz="half" idx="16"/>
          </p:nvPr>
        </p:nvSpPr>
        <p:spPr/>
        <p:txBody>
          <a:bodyPr/>
          <a:lstStyle>
            <a:lvl1pPr>
              <a:defRPr/>
            </a:lvl1pPr>
          </a:lstStyle>
          <a:p>
            <a:pPr>
              <a:defRPr/>
            </a:pPr>
            <a:fld id="{83C47FAD-3D33-45FD-9B9C-DB8B0D26D2EE}" type="datetimeFigureOut">
              <a:rPr lang="id-ID"/>
              <a:pPr>
                <a:defRPr/>
              </a:pPr>
              <a:t>07/11/2019</a:t>
            </a:fld>
            <a:endParaRPr lang="id-ID"/>
          </a:p>
        </p:txBody>
      </p:sp>
      <p:sp>
        <p:nvSpPr>
          <p:cNvPr id="10" name="Footer Placeholder 4">
            <a:extLst>
              <a:ext uri="{FF2B5EF4-FFF2-40B4-BE49-F238E27FC236}">
                <a16:creationId xmlns:a16="http://schemas.microsoft.com/office/drawing/2014/main" id="{CBE7D59D-EC1F-47FD-9AAA-D54F2CDD8E63}"/>
              </a:ext>
            </a:extLst>
          </p:cNvPr>
          <p:cNvSpPr>
            <a:spLocks noGrp="1"/>
          </p:cNvSpPr>
          <p:nvPr>
            <p:ph type="ftr" sz="quarter" idx="17"/>
          </p:nvPr>
        </p:nvSpPr>
        <p:spPr/>
        <p:txBody>
          <a:bodyPr/>
          <a:lstStyle>
            <a:lvl1pPr>
              <a:defRPr/>
            </a:lvl1pPr>
          </a:lstStyle>
          <a:p>
            <a:pPr>
              <a:defRPr/>
            </a:pPr>
            <a:endParaRPr lang="id-ID"/>
          </a:p>
        </p:txBody>
      </p:sp>
      <p:sp>
        <p:nvSpPr>
          <p:cNvPr id="11" name="Slide Number Placeholder 5">
            <a:extLst>
              <a:ext uri="{FF2B5EF4-FFF2-40B4-BE49-F238E27FC236}">
                <a16:creationId xmlns:a16="http://schemas.microsoft.com/office/drawing/2014/main" id="{6FDF6816-FDE7-4B4B-9CFE-5E028A77880D}"/>
              </a:ext>
            </a:extLst>
          </p:cNvPr>
          <p:cNvSpPr>
            <a:spLocks noGrp="1"/>
          </p:cNvSpPr>
          <p:nvPr>
            <p:ph type="sldNum" sz="quarter" idx="18"/>
          </p:nvPr>
        </p:nvSpPr>
        <p:spPr/>
        <p:txBody>
          <a:bodyPr/>
          <a:lstStyle>
            <a:lvl1pPr>
              <a:defRPr/>
            </a:lvl1pPr>
          </a:lstStyle>
          <a:p>
            <a:pPr>
              <a:defRPr/>
            </a:pPr>
            <a:fld id="{EC0E39FE-CD9C-4CF1-AD26-EB6C45A85D5E}" type="slidenum">
              <a:rPr lang="id-ID"/>
              <a:pPr>
                <a:defRPr/>
              </a:pPr>
              <a:t>‹Nº›</a:t>
            </a:fld>
            <a:endParaRPr lang="id-ID"/>
          </a:p>
        </p:txBody>
      </p:sp>
    </p:spTree>
    <p:extLst>
      <p:ext uri="{BB962C8B-B14F-4D97-AF65-F5344CB8AC3E}">
        <p14:creationId xmlns:p14="http://schemas.microsoft.com/office/powerpoint/2010/main" val="409339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 y="0"/>
            <a:ext cx="9692640" cy="13716000"/>
          </a:xfrm>
          <a:solidFill>
            <a:schemeClr val="bg1">
              <a:lumMod val="95000"/>
            </a:schemeClr>
          </a:solidFill>
        </p:spPr>
        <p:txBody>
          <a:bodyPr rtlCol="0">
            <a:normAutofit/>
          </a:bodyPr>
          <a:lstStyle/>
          <a:p>
            <a:pPr lvl="0"/>
            <a:endParaRPr lang="id-ID" noProof="0"/>
          </a:p>
        </p:txBody>
      </p:sp>
      <p:sp>
        <p:nvSpPr>
          <p:cNvPr id="3" name="Date Placeholder 3">
            <a:extLst>
              <a:ext uri="{FF2B5EF4-FFF2-40B4-BE49-F238E27FC236}">
                <a16:creationId xmlns:a16="http://schemas.microsoft.com/office/drawing/2014/main" id="{9BE9241C-17F5-41DF-8D2C-AECA2B030801}"/>
              </a:ext>
            </a:extLst>
          </p:cNvPr>
          <p:cNvSpPr>
            <a:spLocks noGrp="1"/>
          </p:cNvSpPr>
          <p:nvPr>
            <p:ph type="dt" sz="half" idx="14"/>
          </p:nvPr>
        </p:nvSpPr>
        <p:spPr/>
        <p:txBody>
          <a:bodyPr/>
          <a:lstStyle>
            <a:lvl1pPr>
              <a:defRPr/>
            </a:lvl1pPr>
          </a:lstStyle>
          <a:p>
            <a:pPr>
              <a:defRPr/>
            </a:pPr>
            <a:fld id="{3EAC85BE-135D-4807-ADF3-7B7FFFC31248}" type="datetimeFigureOut">
              <a:rPr lang="id-ID"/>
              <a:pPr>
                <a:defRPr/>
              </a:pPr>
              <a:t>07/11/2019</a:t>
            </a:fld>
            <a:endParaRPr lang="id-ID"/>
          </a:p>
        </p:txBody>
      </p:sp>
      <p:sp>
        <p:nvSpPr>
          <p:cNvPr id="4" name="Footer Placeholder 4">
            <a:extLst>
              <a:ext uri="{FF2B5EF4-FFF2-40B4-BE49-F238E27FC236}">
                <a16:creationId xmlns:a16="http://schemas.microsoft.com/office/drawing/2014/main" id="{215C7E28-47D4-42C1-8D81-E3BE1E6BF805}"/>
              </a:ext>
            </a:extLst>
          </p:cNvPr>
          <p:cNvSpPr>
            <a:spLocks noGrp="1"/>
          </p:cNvSpPr>
          <p:nvPr>
            <p:ph type="ftr" sz="quarter" idx="15"/>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60439EFE-DF31-4E67-AB1A-AA5F7D1F7D35}"/>
              </a:ext>
            </a:extLst>
          </p:cNvPr>
          <p:cNvSpPr>
            <a:spLocks noGrp="1"/>
          </p:cNvSpPr>
          <p:nvPr>
            <p:ph type="sldNum" sz="quarter" idx="16"/>
          </p:nvPr>
        </p:nvSpPr>
        <p:spPr/>
        <p:txBody>
          <a:bodyPr/>
          <a:lstStyle>
            <a:lvl1pPr>
              <a:defRPr/>
            </a:lvl1pPr>
          </a:lstStyle>
          <a:p>
            <a:pPr>
              <a:defRPr/>
            </a:pPr>
            <a:fld id="{BBAB0CFD-684D-4DBB-ABBC-8F89EC77EBD9}" type="slidenum">
              <a:rPr lang="id-ID"/>
              <a:pPr>
                <a:defRPr/>
              </a:pPr>
              <a:t>‹Nº›</a:t>
            </a:fld>
            <a:endParaRPr lang="id-ID"/>
          </a:p>
        </p:txBody>
      </p:sp>
    </p:spTree>
    <p:extLst>
      <p:ext uri="{BB962C8B-B14F-4D97-AF65-F5344CB8AC3E}">
        <p14:creationId xmlns:p14="http://schemas.microsoft.com/office/powerpoint/2010/main" val="136511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88825" cy="6858000"/>
          </a:xfrm>
          <a:custGeom>
            <a:avLst/>
            <a:gdLst>
              <a:gd name="connsiteX0" fmla="*/ 0 w 12188825"/>
              <a:gd name="connsiteY0" fmla="*/ 0 h 6858000"/>
              <a:gd name="connsiteX1" fmla="*/ 12188825 w 12188825"/>
              <a:gd name="connsiteY1" fmla="*/ 0 h 6858000"/>
              <a:gd name="connsiteX2" fmla="*/ 12188825 w 12188825"/>
              <a:gd name="connsiteY2" fmla="*/ 6858000 h 6858000"/>
              <a:gd name="connsiteX3" fmla="*/ 0 w 121888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825" h="6858000">
                <a:moveTo>
                  <a:pt x="0" y="0"/>
                </a:moveTo>
                <a:lnTo>
                  <a:pt x="12188825" y="0"/>
                </a:lnTo>
                <a:lnTo>
                  <a:pt x="12188825" y="6858000"/>
                </a:lnTo>
                <a:lnTo>
                  <a:pt x="0" y="6858000"/>
                </a:lnTo>
                <a:close/>
              </a:path>
            </a:pathLst>
          </a:custGeom>
          <a:solidFill>
            <a:schemeClr val="bg1">
              <a:lumMod val="95000"/>
            </a:schemeClr>
          </a:solidFill>
        </p:spPr>
        <p:txBody>
          <a:bodyPr rtlCol="0">
            <a:noAutofit/>
          </a:bodyPr>
          <a:lstStyle/>
          <a:p>
            <a:pPr lvl="0"/>
            <a:endParaRPr lang="id-ID" noProof="0"/>
          </a:p>
        </p:txBody>
      </p:sp>
      <p:sp>
        <p:nvSpPr>
          <p:cNvPr id="13" name="Picture Placeholder 12"/>
          <p:cNvSpPr>
            <a:spLocks noGrp="1"/>
          </p:cNvSpPr>
          <p:nvPr>
            <p:ph type="pic" sz="quarter" idx="14"/>
          </p:nvPr>
        </p:nvSpPr>
        <p:spPr>
          <a:xfrm>
            <a:off x="12188825" y="-1"/>
            <a:ext cx="12188825" cy="6858000"/>
          </a:xfrm>
          <a:custGeom>
            <a:avLst/>
            <a:gdLst>
              <a:gd name="connsiteX0" fmla="*/ 0 w 12188825"/>
              <a:gd name="connsiteY0" fmla="*/ 0 h 6858000"/>
              <a:gd name="connsiteX1" fmla="*/ 12188825 w 12188825"/>
              <a:gd name="connsiteY1" fmla="*/ 0 h 6858000"/>
              <a:gd name="connsiteX2" fmla="*/ 12188825 w 12188825"/>
              <a:gd name="connsiteY2" fmla="*/ 6858000 h 6858000"/>
              <a:gd name="connsiteX3" fmla="*/ 0 w 121888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825" h="6858000">
                <a:moveTo>
                  <a:pt x="0" y="0"/>
                </a:moveTo>
                <a:lnTo>
                  <a:pt x="12188825" y="0"/>
                </a:lnTo>
                <a:lnTo>
                  <a:pt x="12188825" y="6858000"/>
                </a:lnTo>
                <a:lnTo>
                  <a:pt x="0" y="6858000"/>
                </a:lnTo>
                <a:close/>
              </a:path>
            </a:pathLst>
          </a:custGeom>
          <a:solidFill>
            <a:schemeClr val="bg1">
              <a:lumMod val="95000"/>
            </a:schemeClr>
          </a:solidFill>
        </p:spPr>
        <p:txBody>
          <a:bodyPr rtlCol="0">
            <a:noAutofit/>
          </a:bodyPr>
          <a:lstStyle/>
          <a:p>
            <a:pPr lvl="0"/>
            <a:endParaRPr lang="id-ID" noProof="0"/>
          </a:p>
        </p:txBody>
      </p:sp>
      <p:sp>
        <p:nvSpPr>
          <p:cNvPr id="4" name="Date Placeholder 3">
            <a:extLst>
              <a:ext uri="{FF2B5EF4-FFF2-40B4-BE49-F238E27FC236}">
                <a16:creationId xmlns:a16="http://schemas.microsoft.com/office/drawing/2014/main" id="{BC2675B4-8FCB-4E09-BCBE-BB57D1EB078D}"/>
              </a:ext>
            </a:extLst>
          </p:cNvPr>
          <p:cNvSpPr>
            <a:spLocks noGrp="1"/>
          </p:cNvSpPr>
          <p:nvPr>
            <p:ph type="dt" sz="half" idx="15"/>
          </p:nvPr>
        </p:nvSpPr>
        <p:spPr/>
        <p:txBody>
          <a:bodyPr/>
          <a:lstStyle>
            <a:lvl1pPr>
              <a:defRPr/>
            </a:lvl1pPr>
          </a:lstStyle>
          <a:p>
            <a:pPr>
              <a:defRPr/>
            </a:pPr>
            <a:fld id="{897C512F-818B-4E85-BAD8-4E353DEAD2E5}" type="datetimeFigureOut">
              <a:rPr lang="id-ID"/>
              <a:pPr>
                <a:defRPr/>
              </a:pPr>
              <a:t>07/11/2019</a:t>
            </a:fld>
            <a:endParaRPr lang="id-ID"/>
          </a:p>
        </p:txBody>
      </p:sp>
      <p:sp>
        <p:nvSpPr>
          <p:cNvPr id="5" name="Footer Placeholder 4">
            <a:extLst>
              <a:ext uri="{FF2B5EF4-FFF2-40B4-BE49-F238E27FC236}">
                <a16:creationId xmlns:a16="http://schemas.microsoft.com/office/drawing/2014/main" id="{7C083F79-40DE-4079-834B-8CCE84D3F141}"/>
              </a:ext>
            </a:extLst>
          </p:cNvPr>
          <p:cNvSpPr>
            <a:spLocks noGrp="1"/>
          </p:cNvSpPr>
          <p:nvPr>
            <p:ph type="ftr" sz="quarter" idx="16"/>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DB7BCA90-BC5F-48C5-BB20-E02F5FB2EA6E}"/>
              </a:ext>
            </a:extLst>
          </p:cNvPr>
          <p:cNvSpPr>
            <a:spLocks noGrp="1"/>
          </p:cNvSpPr>
          <p:nvPr>
            <p:ph type="sldNum" sz="quarter" idx="17"/>
          </p:nvPr>
        </p:nvSpPr>
        <p:spPr/>
        <p:txBody>
          <a:bodyPr/>
          <a:lstStyle>
            <a:lvl1pPr>
              <a:defRPr/>
            </a:lvl1pPr>
          </a:lstStyle>
          <a:p>
            <a:pPr>
              <a:defRPr/>
            </a:pPr>
            <a:fld id="{C5E1596F-8BBB-4066-90E5-523786CBE6B3}" type="slidenum">
              <a:rPr lang="id-ID"/>
              <a:pPr>
                <a:defRPr/>
              </a:pPr>
              <a:t>‹Nº›</a:t>
            </a:fld>
            <a:endParaRPr lang="id-ID"/>
          </a:p>
        </p:txBody>
      </p:sp>
    </p:spTree>
    <p:extLst>
      <p:ext uri="{BB962C8B-B14F-4D97-AF65-F5344CB8AC3E}">
        <p14:creationId xmlns:p14="http://schemas.microsoft.com/office/powerpoint/2010/main" val="280168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0" name="Picture Placeholder 39"/>
          <p:cNvSpPr>
            <a:spLocks noGrp="1"/>
          </p:cNvSpPr>
          <p:nvPr>
            <p:ph type="pic" sz="quarter" idx="20"/>
          </p:nvPr>
        </p:nvSpPr>
        <p:spPr>
          <a:xfrm rot="257998">
            <a:off x="11874382" y="1446001"/>
            <a:ext cx="5852774" cy="6415593"/>
          </a:xfrm>
          <a:custGeom>
            <a:avLst/>
            <a:gdLst>
              <a:gd name="connsiteX0" fmla="*/ 0 w 5852774"/>
              <a:gd name="connsiteY0" fmla="*/ 121027 h 6415593"/>
              <a:gd name="connsiteX1" fmla="*/ 5719582 w 5852774"/>
              <a:gd name="connsiteY1" fmla="*/ 0 h 6415593"/>
              <a:gd name="connsiteX2" fmla="*/ 5852774 w 5852774"/>
              <a:gd name="connsiteY2" fmla="*/ 6294566 h 6415593"/>
              <a:gd name="connsiteX3" fmla="*/ 133194 w 5852774"/>
              <a:gd name="connsiteY3" fmla="*/ 6415593 h 6415593"/>
            </a:gdLst>
            <a:ahLst/>
            <a:cxnLst>
              <a:cxn ang="0">
                <a:pos x="connsiteX0" y="connsiteY0"/>
              </a:cxn>
              <a:cxn ang="0">
                <a:pos x="connsiteX1" y="connsiteY1"/>
              </a:cxn>
              <a:cxn ang="0">
                <a:pos x="connsiteX2" y="connsiteY2"/>
              </a:cxn>
              <a:cxn ang="0">
                <a:pos x="connsiteX3" y="connsiteY3"/>
              </a:cxn>
            </a:cxnLst>
            <a:rect l="l" t="t" r="r" b="b"/>
            <a:pathLst>
              <a:path w="5852774" h="6415593">
                <a:moveTo>
                  <a:pt x="0" y="121027"/>
                </a:moveTo>
                <a:lnTo>
                  <a:pt x="5719582" y="0"/>
                </a:lnTo>
                <a:lnTo>
                  <a:pt x="5852774" y="6294566"/>
                </a:lnTo>
                <a:lnTo>
                  <a:pt x="133194" y="6415593"/>
                </a:lnTo>
                <a:close/>
              </a:path>
            </a:pathLst>
          </a:custGeom>
          <a:solidFill>
            <a:schemeClr val="accent3"/>
          </a:solidFill>
          <a:effectLst>
            <a:outerShdw blurRad="215900" dist="38100" dir="2700000" sx="102000" sy="102000" algn="tl" rotWithShape="0">
              <a:prstClr val="black">
                <a:alpha val="25000"/>
              </a:prstClr>
            </a:outerShdw>
          </a:effectLst>
        </p:spPr>
        <p:txBody>
          <a:bodyPr rtlCol="0">
            <a:noAutofit/>
          </a:bodyPr>
          <a:lstStyle/>
          <a:p>
            <a:pPr lvl="0"/>
            <a:endParaRPr lang="id-ID" noProof="0"/>
          </a:p>
        </p:txBody>
      </p:sp>
      <p:sp>
        <p:nvSpPr>
          <p:cNvPr id="37" name="Picture Placeholder 36"/>
          <p:cNvSpPr>
            <a:spLocks noGrp="1"/>
          </p:cNvSpPr>
          <p:nvPr>
            <p:ph type="pic" sz="quarter" idx="19"/>
          </p:nvPr>
        </p:nvSpPr>
        <p:spPr>
          <a:xfrm rot="154361">
            <a:off x="12338070" y="1908356"/>
            <a:ext cx="5000397" cy="4100524"/>
          </a:xfrm>
          <a:custGeom>
            <a:avLst/>
            <a:gdLst>
              <a:gd name="connsiteX0" fmla="*/ 36464 w 5000397"/>
              <a:gd name="connsiteY0" fmla="*/ 0 h 4100524"/>
              <a:gd name="connsiteX1" fmla="*/ 5000397 w 5000397"/>
              <a:gd name="connsiteY1" fmla="*/ 44627 h 4100524"/>
              <a:gd name="connsiteX2" fmla="*/ 4963934 w 5000397"/>
              <a:gd name="connsiteY2" fmla="*/ 4100524 h 4100524"/>
              <a:gd name="connsiteX3" fmla="*/ 0 w 5000397"/>
              <a:gd name="connsiteY3" fmla="*/ 4055897 h 4100524"/>
            </a:gdLst>
            <a:ahLst/>
            <a:cxnLst>
              <a:cxn ang="0">
                <a:pos x="connsiteX0" y="connsiteY0"/>
              </a:cxn>
              <a:cxn ang="0">
                <a:pos x="connsiteX1" y="connsiteY1"/>
              </a:cxn>
              <a:cxn ang="0">
                <a:pos x="connsiteX2" y="connsiteY2"/>
              </a:cxn>
              <a:cxn ang="0">
                <a:pos x="connsiteX3" y="connsiteY3"/>
              </a:cxn>
            </a:cxnLst>
            <a:rect l="l" t="t" r="r" b="b"/>
            <a:pathLst>
              <a:path w="5000397" h="4100524">
                <a:moveTo>
                  <a:pt x="36464" y="0"/>
                </a:moveTo>
                <a:lnTo>
                  <a:pt x="5000397" y="44627"/>
                </a:lnTo>
                <a:lnTo>
                  <a:pt x="4963934" y="4100524"/>
                </a:lnTo>
                <a:lnTo>
                  <a:pt x="0" y="4055897"/>
                </a:lnTo>
                <a:close/>
              </a:path>
            </a:pathLst>
          </a:custGeom>
          <a:solidFill>
            <a:schemeClr val="bg1"/>
          </a:solidFill>
        </p:spPr>
        <p:txBody>
          <a:bodyPr rtlCol="0">
            <a:noAutofit/>
          </a:bodyPr>
          <a:lstStyle/>
          <a:p>
            <a:pPr lvl="0"/>
            <a:endParaRPr lang="id-ID" noProof="0"/>
          </a:p>
        </p:txBody>
      </p:sp>
      <p:sp>
        <p:nvSpPr>
          <p:cNvPr id="19" name="Picture Placeholder 18"/>
          <p:cNvSpPr>
            <a:spLocks noGrp="1"/>
          </p:cNvSpPr>
          <p:nvPr>
            <p:ph type="pic" sz="quarter" idx="14"/>
          </p:nvPr>
        </p:nvSpPr>
        <p:spPr>
          <a:xfrm rot="20805411">
            <a:off x="5887093" y="2436215"/>
            <a:ext cx="5809151" cy="6376090"/>
          </a:xfrm>
          <a:custGeom>
            <a:avLst/>
            <a:gdLst>
              <a:gd name="connsiteX0" fmla="*/ 5809151 w 5809151"/>
              <a:gd name="connsiteY0" fmla="*/ 80743 h 6376090"/>
              <a:gd name="connsiteX1" fmla="*/ 5720292 w 5809151"/>
              <a:gd name="connsiteY1" fmla="*/ 6376090 h 6376090"/>
              <a:gd name="connsiteX2" fmla="*/ 0 w 5809151"/>
              <a:gd name="connsiteY2" fmla="*/ 6295347 h 6376090"/>
              <a:gd name="connsiteX3" fmla="*/ 88860 w 5809151"/>
              <a:gd name="connsiteY3" fmla="*/ 0 h 6376090"/>
            </a:gdLst>
            <a:ahLst/>
            <a:cxnLst>
              <a:cxn ang="0">
                <a:pos x="connsiteX0" y="connsiteY0"/>
              </a:cxn>
              <a:cxn ang="0">
                <a:pos x="connsiteX1" y="connsiteY1"/>
              </a:cxn>
              <a:cxn ang="0">
                <a:pos x="connsiteX2" y="connsiteY2"/>
              </a:cxn>
              <a:cxn ang="0">
                <a:pos x="connsiteX3" y="connsiteY3"/>
              </a:cxn>
            </a:cxnLst>
            <a:rect l="l" t="t" r="r" b="b"/>
            <a:pathLst>
              <a:path w="5809151" h="6376090">
                <a:moveTo>
                  <a:pt x="5809151" y="80743"/>
                </a:moveTo>
                <a:lnTo>
                  <a:pt x="5720292" y="6376090"/>
                </a:lnTo>
                <a:lnTo>
                  <a:pt x="0" y="6295347"/>
                </a:lnTo>
                <a:lnTo>
                  <a:pt x="88860" y="0"/>
                </a:lnTo>
                <a:close/>
              </a:path>
            </a:pathLst>
          </a:custGeom>
          <a:solidFill>
            <a:schemeClr val="accent1"/>
          </a:solidFill>
          <a:effectLst>
            <a:outerShdw blurRad="215900" dist="38100" dir="2700000" sx="102000" sy="102000" algn="tl" rotWithShape="0">
              <a:prstClr val="black">
                <a:alpha val="25000"/>
              </a:prstClr>
            </a:outerShdw>
          </a:effectLst>
        </p:spPr>
        <p:txBody>
          <a:bodyPr rtlCol="0">
            <a:noAutofit/>
          </a:bodyPr>
          <a:lstStyle/>
          <a:p>
            <a:pPr lvl="0"/>
            <a:endParaRPr lang="id-ID" noProof="0"/>
          </a:p>
        </p:txBody>
      </p:sp>
      <p:sp>
        <p:nvSpPr>
          <p:cNvPr id="16" name="Picture Placeholder 15"/>
          <p:cNvSpPr>
            <a:spLocks noGrp="1"/>
          </p:cNvSpPr>
          <p:nvPr>
            <p:ph type="pic" sz="quarter" idx="13"/>
          </p:nvPr>
        </p:nvSpPr>
        <p:spPr>
          <a:xfrm rot="20847231">
            <a:off x="6155746" y="2911537"/>
            <a:ext cx="4972031" cy="4065729"/>
          </a:xfrm>
          <a:custGeom>
            <a:avLst/>
            <a:gdLst>
              <a:gd name="connsiteX0" fmla="*/ 4972031 w 4972031"/>
              <a:gd name="connsiteY0" fmla="*/ 9676 h 4065729"/>
              <a:gd name="connsiteX1" fmla="*/ 4964125 w 4972031"/>
              <a:gd name="connsiteY1" fmla="*/ 4065729 h 4065729"/>
              <a:gd name="connsiteX2" fmla="*/ 0 w 4972031"/>
              <a:gd name="connsiteY2" fmla="*/ 4056053 h 4065729"/>
              <a:gd name="connsiteX3" fmla="*/ 7907 w 4972031"/>
              <a:gd name="connsiteY3" fmla="*/ 0 h 4065729"/>
            </a:gdLst>
            <a:ahLst/>
            <a:cxnLst>
              <a:cxn ang="0">
                <a:pos x="connsiteX0" y="connsiteY0"/>
              </a:cxn>
              <a:cxn ang="0">
                <a:pos x="connsiteX1" y="connsiteY1"/>
              </a:cxn>
              <a:cxn ang="0">
                <a:pos x="connsiteX2" y="connsiteY2"/>
              </a:cxn>
              <a:cxn ang="0">
                <a:pos x="connsiteX3" y="connsiteY3"/>
              </a:cxn>
            </a:cxnLst>
            <a:rect l="l" t="t" r="r" b="b"/>
            <a:pathLst>
              <a:path w="4972031" h="4065729">
                <a:moveTo>
                  <a:pt x="4972031" y="9676"/>
                </a:moveTo>
                <a:lnTo>
                  <a:pt x="4964125" y="4065729"/>
                </a:lnTo>
                <a:lnTo>
                  <a:pt x="0" y="4056053"/>
                </a:lnTo>
                <a:lnTo>
                  <a:pt x="7907" y="0"/>
                </a:lnTo>
                <a:close/>
              </a:path>
            </a:pathLst>
          </a:custGeom>
          <a:solidFill>
            <a:schemeClr val="bg1"/>
          </a:solidFill>
        </p:spPr>
        <p:txBody>
          <a:bodyPr rtlCol="0">
            <a:noAutofit/>
          </a:bodyPr>
          <a:lstStyle/>
          <a:p>
            <a:pPr lvl="0"/>
            <a:endParaRPr lang="id-ID" noProof="0"/>
          </a:p>
        </p:txBody>
      </p:sp>
      <p:sp>
        <p:nvSpPr>
          <p:cNvPr id="34" name="Picture Placeholder 33"/>
          <p:cNvSpPr>
            <a:spLocks noGrp="1"/>
          </p:cNvSpPr>
          <p:nvPr>
            <p:ph type="pic" sz="quarter" idx="18"/>
          </p:nvPr>
        </p:nvSpPr>
        <p:spPr>
          <a:xfrm rot="21345817">
            <a:off x="12594575" y="4808448"/>
            <a:ext cx="5784502" cy="6353744"/>
          </a:xfrm>
          <a:custGeom>
            <a:avLst/>
            <a:gdLst>
              <a:gd name="connsiteX0" fmla="*/ 5784502 w 5784502"/>
              <a:gd name="connsiteY0" fmla="*/ 58093 h 6353744"/>
              <a:gd name="connsiteX1" fmla="*/ 5720568 w 5784502"/>
              <a:gd name="connsiteY1" fmla="*/ 6353744 h 6353744"/>
              <a:gd name="connsiteX2" fmla="*/ 0 w 5784502"/>
              <a:gd name="connsiteY2" fmla="*/ 6295649 h 6353744"/>
              <a:gd name="connsiteX3" fmla="*/ 63934 w 5784502"/>
              <a:gd name="connsiteY3" fmla="*/ 0 h 6353744"/>
            </a:gdLst>
            <a:ahLst/>
            <a:cxnLst>
              <a:cxn ang="0">
                <a:pos x="connsiteX0" y="connsiteY0"/>
              </a:cxn>
              <a:cxn ang="0">
                <a:pos x="connsiteX1" y="connsiteY1"/>
              </a:cxn>
              <a:cxn ang="0">
                <a:pos x="connsiteX2" y="connsiteY2"/>
              </a:cxn>
              <a:cxn ang="0">
                <a:pos x="connsiteX3" y="connsiteY3"/>
              </a:cxn>
            </a:cxnLst>
            <a:rect l="l" t="t" r="r" b="b"/>
            <a:pathLst>
              <a:path w="5784502" h="6353744">
                <a:moveTo>
                  <a:pt x="5784502" y="58093"/>
                </a:moveTo>
                <a:lnTo>
                  <a:pt x="5720568" y="6353744"/>
                </a:lnTo>
                <a:lnTo>
                  <a:pt x="0" y="6295649"/>
                </a:lnTo>
                <a:lnTo>
                  <a:pt x="63934" y="0"/>
                </a:lnTo>
                <a:close/>
              </a:path>
            </a:pathLst>
          </a:custGeom>
          <a:solidFill>
            <a:schemeClr val="accent2"/>
          </a:solidFill>
          <a:effectLst>
            <a:outerShdw blurRad="215900" dist="38100" dir="2700000" sx="102000" sy="102000" algn="tl" rotWithShape="0">
              <a:prstClr val="black">
                <a:alpha val="25000"/>
              </a:prstClr>
            </a:outerShdw>
          </a:effectLst>
        </p:spPr>
        <p:txBody>
          <a:bodyPr rtlCol="0">
            <a:noAutofit/>
          </a:bodyPr>
          <a:lstStyle/>
          <a:p>
            <a:pPr lvl="0"/>
            <a:endParaRPr lang="id-ID" noProof="0"/>
          </a:p>
        </p:txBody>
      </p:sp>
      <p:sp>
        <p:nvSpPr>
          <p:cNvPr id="31" name="Picture Placeholder 30"/>
          <p:cNvSpPr>
            <a:spLocks noGrp="1"/>
          </p:cNvSpPr>
          <p:nvPr>
            <p:ph type="pic" sz="quarter" idx="17"/>
          </p:nvPr>
        </p:nvSpPr>
        <p:spPr>
          <a:xfrm rot="21401628">
            <a:off x="12948096" y="5247463"/>
            <a:ext cx="4988702" cy="4086168"/>
          </a:xfrm>
          <a:custGeom>
            <a:avLst/>
            <a:gdLst>
              <a:gd name="connsiteX0" fmla="*/ 4964042 w 4988702"/>
              <a:gd name="connsiteY0" fmla="*/ 0 h 4086168"/>
              <a:gd name="connsiteX1" fmla="*/ 4988702 w 4988702"/>
              <a:gd name="connsiteY1" fmla="*/ 4055986 h 4086168"/>
              <a:gd name="connsiteX2" fmla="*/ 24660 w 4988702"/>
              <a:gd name="connsiteY2" fmla="*/ 4086168 h 4086168"/>
              <a:gd name="connsiteX3" fmla="*/ 0 w 4988702"/>
              <a:gd name="connsiteY3" fmla="*/ 30181 h 4086168"/>
            </a:gdLst>
            <a:ahLst/>
            <a:cxnLst>
              <a:cxn ang="0">
                <a:pos x="connsiteX0" y="connsiteY0"/>
              </a:cxn>
              <a:cxn ang="0">
                <a:pos x="connsiteX1" y="connsiteY1"/>
              </a:cxn>
              <a:cxn ang="0">
                <a:pos x="connsiteX2" y="connsiteY2"/>
              </a:cxn>
              <a:cxn ang="0">
                <a:pos x="connsiteX3" y="connsiteY3"/>
              </a:cxn>
            </a:cxnLst>
            <a:rect l="l" t="t" r="r" b="b"/>
            <a:pathLst>
              <a:path w="4988702" h="4086168">
                <a:moveTo>
                  <a:pt x="4964042" y="0"/>
                </a:moveTo>
                <a:lnTo>
                  <a:pt x="4988702" y="4055986"/>
                </a:lnTo>
                <a:lnTo>
                  <a:pt x="24660" y="4086168"/>
                </a:lnTo>
                <a:lnTo>
                  <a:pt x="0" y="30181"/>
                </a:lnTo>
                <a:close/>
              </a:path>
            </a:pathLst>
          </a:custGeom>
          <a:solidFill>
            <a:schemeClr val="bg1">
              <a:lumMod val="95000"/>
            </a:schemeClr>
          </a:solidFill>
        </p:spPr>
        <p:txBody>
          <a:bodyPr rtlCol="0">
            <a:noAutofit/>
          </a:bodyPr>
          <a:lstStyle/>
          <a:p>
            <a:pPr lvl="0"/>
            <a:endParaRPr lang="id-ID" noProof="0"/>
          </a:p>
        </p:txBody>
      </p:sp>
      <p:sp>
        <p:nvSpPr>
          <p:cNvPr id="26" name="Picture Placeholder 25"/>
          <p:cNvSpPr>
            <a:spLocks noGrp="1"/>
          </p:cNvSpPr>
          <p:nvPr>
            <p:ph type="pic" sz="quarter" idx="16"/>
          </p:nvPr>
        </p:nvSpPr>
        <p:spPr>
          <a:xfrm rot="201157">
            <a:off x="6860061" y="5872245"/>
            <a:ext cx="5720862" cy="6295975"/>
          </a:xfrm>
          <a:custGeom>
            <a:avLst/>
            <a:gdLst>
              <a:gd name="connsiteX0" fmla="*/ 0 w 5720862"/>
              <a:gd name="connsiteY0" fmla="*/ 0 h 6295975"/>
              <a:gd name="connsiteX1" fmla="*/ 5720862 w 5720862"/>
              <a:gd name="connsiteY1" fmla="*/ 0 h 6295975"/>
              <a:gd name="connsiteX2" fmla="*/ 5720862 w 5720862"/>
              <a:gd name="connsiteY2" fmla="*/ 6295975 h 6295975"/>
              <a:gd name="connsiteX3" fmla="*/ 0 w 5720862"/>
              <a:gd name="connsiteY3" fmla="*/ 6295975 h 6295975"/>
            </a:gdLst>
            <a:ahLst/>
            <a:cxnLst>
              <a:cxn ang="0">
                <a:pos x="connsiteX0" y="connsiteY0"/>
              </a:cxn>
              <a:cxn ang="0">
                <a:pos x="connsiteX1" y="connsiteY1"/>
              </a:cxn>
              <a:cxn ang="0">
                <a:pos x="connsiteX2" y="connsiteY2"/>
              </a:cxn>
              <a:cxn ang="0">
                <a:pos x="connsiteX3" y="connsiteY3"/>
              </a:cxn>
            </a:cxnLst>
            <a:rect l="l" t="t" r="r" b="b"/>
            <a:pathLst>
              <a:path w="5720862" h="6295975">
                <a:moveTo>
                  <a:pt x="0" y="0"/>
                </a:moveTo>
                <a:lnTo>
                  <a:pt x="5720862" y="0"/>
                </a:lnTo>
                <a:lnTo>
                  <a:pt x="5720862" y="6295975"/>
                </a:lnTo>
                <a:lnTo>
                  <a:pt x="0" y="6295975"/>
                </a:lnTo>
                <a:close/>
              </a:path>
            </a:pathLst>
          </a:custGeom>
          <a:solidFill>
            <a:schemeClr val="accent4"/>
          </a:solidFill>
          <a:effectLst>
            <a:outerShdw blurRad="215900" dist="38100" dir="2700000" sx="102000" sy="102000" algn="tl" rotWithShape="0">
              <a:prstClr val="black">
                <a:alpha val="25000"/>
              </a:prstClr>
            </a:outerShdw>
          </a:effectLst>
        </p:spPr>
        <p:txBody>
          <a:bodyPr rtlCol="0">
            <a:noAutofit/>
          </a:bodyPr>
          <a:lstStyle/>
          <a:p>
            <a:pPr lvl="0"/>
            <a:endParaRPr lang="id-ID" noProof="0"/>
          </a:p>
        </p:txBody>
      </p:sp>
      <p:sp>
        <p:nvSpPr>
          <p:cNvPr id="23" name="Picture Placeholder 22"/>
          <p:cNvSpPr>
            <a:spLocks noGrp="1"/>
          </p:cNvSpPr>
          <p:nvPr>
            <p:ph type="pic" sz="quarter" idx="15"/>
          </p:nvPr>
        </p:nvSpPr>
        <p:spPr>
          <a:xfrm rot="201157">
            <a:off x="7260907" y="6296375"/>
            <a:ext cx="4964134" cy="4056061"/>
          </a:xfrm>
          <a:custGeom>
            <a:avLst/>
            <a:gdLst>
              <a:gd name="connsiteX0" fmla="*/ 0 w 4964134"/>
              <a:gd name="connsiteY0" fmla="*/ 0 h 4056061"/>
              <a:gd name="connsiteX1" fmla="*/ 4964134 w 4964134"/>
              <a:gd name="connsiteY1" fmla="*/ 0 h 4056061"/>
              <a:gd name="connsiteX2" fmla="*/ 4964134 w 4964134"/>
              <a:gd name="connsiteY2" fmla="*/ 4056061 h 4056061"/>
              <a:gd name="connsiteX3" fmla="*/ 0 w 4964134"/>
              <a:gd name="connsiteY3" fmla="*/ 4056061 h 4056061"/>
            </a:gdLst>
            <a:ahLst/>
            <a:cxnLst>
              <a:cxn ang="0">
                <a:pos x="connsiteX0" y="connsiteY0"/>
              </a:cxn>
              <a:cxn ang="0">
                <a:pos x="connsiteX1" y="connsiteY1"/>
              </a:cxn>
              <a:cxn ang="0">
                <a:pos x="connsiteX2" y="connsiteY2"/>
              </a:cxn>
              <a:cxn ang="0">
                <a:pos x="connsiteX3" y="connsiteY3"/>
              </a:cxn>
            </a:cxnLst>
            <a:rect l="l" t="t" r="r" b="b"/>
            <a:pathLst>
              <a:path w="4964134" h="4056061">
                <a:moveTo>
                  <a:pt x="0" y="0"/>
                </a:moveTo>
                <a:lnTo>
                  <a:pt x="4964134" y="0"/>
                </a:lnTo>
                <a:lnTo>
                  <a:pt x="4964134" y="4056061"/>
                </a:lnTo>
                <a:lnTo>
                  <a:pt x="0" y="4056061"/>
                </a:lnTo>
                <a:close/>
              </a:path>
            </a:pathLst>
          </a:custGeom>
          <a:solidFill>
            <a:schemeClr val="bg1"/>
          </a:solidFill>
        </p:spPr>
        <p:txBody>
          <a:bodyPr rtlCol="0">
            <a:noAutofit/>
          </a:bodyPr>
          <a:lstStyle/>
          <a:p>
            <a:pPr lvl="0"/>
            <a:endParaRPr lang="id-ID" noProof="0"/>
          </a:p>
        </p:txBody>
      </p:sp>
      <p:sp>
        <p:nvSpPr>
          <p:cNvPr id="10" name="Date Placeholder 3">
            <a:extLst>
              <a:ext uri="{FF2B5EF4-FFF2-40B4-BE49-F238E27FC236}">
                <a16:creationId xmlns:a16="http://schemas.microsoft.com/office/drawing/2014/main" id="{B83F8680-5CBD-4016-8E31-8F7371BC6637}"/>
              </a:ext>
            </a:extLst>
          </p:cNvPr>
          <p:cNvSpPr>
            <a:spLocks noGrp="1"/>
          </p:cNvSpPr>
          <p:nvPr>
            <p:ph type="dt" sz="half" idx="21"/>
          </p:nvPr>
        </p:nvSpPr>
        <p:spPr/>
        <p:txBody>
          <a:bodyPr/>
          <a:lstStyle>
            <a:lvl1pPr>
              <a:defRPr/>
            </a:lvl1pPr>
          </a:lstStyle>
          <a:p>
            <a:pPr>
              <a:defRPr/>
            </a:pPr>
            <a:fld id="{763A3D30-1196-4203-89B3-B4F4B896DB9C}" type="datetimeFigureOut">
              <a:rPr lang="id-ID"/>
              <a:pPr>
                <a:defRPr/>
              </a:pPr>
              <a:t>07/11/2019</a:t>
            </a:fld>
            <a:endParaRPr lang="id-ID"/>
          </a:p>
        </p:txBody>
      </p:sp>
      <p:sp>
        <p:nvSpPr>
          <p:cNvPr id="11" name="Footer Placeholder 4">
            <a:extLst>
              <a:ext uri="{FF2B5EF4-FFF2-40B4-BE49-F238E27FC236}">
                <a16:creationId xmlns:a16="http://schemas.microsoft.com/office/drawing/2014/main" id="{C3D93020-CCB1-4456-BF50-6E15E9BC917F}"/>
              </a:ext>
            </a:extLst>
          </p:cNvPr>
          <p:cNvSpPr>
            <a:spLocks noGrp="1"/>
          </p:cNvSpPr>
          <p:nvPr>
            <p:ph type="ftr" sz="quarter" idx="22"/>
          </p:nvPr>
        </p:nvSpPr>
        <p:spPr/>
        <p:txBody>
          <a:bodyPr/>
          <a:lstStyle>
            <a:lvl1pPr>
              <a:defRPr/>
            </a:lvl1pPr>
          </a:lstStyle>
          <a:p>
            <a:pPr>
              <a:defRPr/>
            </a:pPr>
            <a:endParaRPr lang="id-ID"/>
          </a:p>
        </p:txBody>
      </p:sp>
      <p:sp>
        <p:nvSpPr>
          <p:cNvPr id="12" name="Slide Number Placeholder 5">
            <a:extLst>
              <a:ext uri="{FF2B5EF4-FFF2-40B4-BE49-F238E27FC236}">
                <a16:creationId xmlns:a16="http://schemas.microsoft.com/office/drawing/2014/main" id="{C0B17FB6-5EB0-4490-8CFE-2AB2C53311A5}"/>
              </a:ext>
            </a:extLst>
          </p:cNvPr>
          <p:cNvSpPr>
            <a:spLocks noGrp="1"/>
          </p:cNvSpPr>
          <p:nvPr>
            <p:ph type="sldNum" sz="quarter" idx="23"/>
          </p:nvPr>
        </p:nvSpPr>
        <p:spPr/>
        <p:txBody>
          <a:bodyPr/>
          <a:lstStyle>
            <a:lvl1pPr>
              <a:defRPr/>
            </a:lvl1pPr>
          </a:lstStyle>
          <a:p>
            <a:pPr>
              <a:defRPr/>
            </a:pPr>
            <a:fld id="{9E5F1AB4-B307-4C54-8BD0-5FEFA0617A9B}" type="slidenum">
              <a:rPr lang="id-ID"/>
              <a:pPr>
                <a:defRPr/>
              </a:pPr>
              <a:t>‹Nº›</a:t>
            </a:fld>
            <a:endParaRPr lang="id-ID"/>
          </a:p>
        </p:txBody>
      </p:sp>
    </p:spTree>
    <p:extLst>
      <p:ext uri="{BB962C8B-B14F-4D97-AF65-F5344CB8AC3E}">
        <p14:creationId xmlns:p14="http://schemas.microsoft.com/office/powerpoint/2010/main" val="378291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Freeform: Shape 6">
            <a:extLst>
              <a:ext uri="{FF2B5EF4-FFF2-40B4-BE49-F238E27FC236}">
                <a16:creationId xmlns:a16="http://schemas.microsoft.com/office/drawing/2014/main" id="{6AE7F46A-6CA7-4ED1-800E-B2683C5966B8}"/>
              </a:ext>
            </a:extLst>
          </p:cNvPr>
          <p:cNvSpPr/>
          <p:nvPr/>
        </p:nvSpPr>
        <p:spPr>
          <a:xfrm rot="2700000">
            <a:off x="23074313" y="-141288"/>
            <a:ext cx="1925638" cy="963613"/>
          </a:xfrm>
          <a:custGeom>
            <a:avLst/>
            <a:gdLst>
              <a:gd name="connsiteX0" fmla="*/ 0 w 1924980"/>
              <a:gd name="connsiteY0" fmla="*/ 962489 h 962490"/>
              <a:gd name="connsiteX1" fmla="*/ 962490 w 1924980"/>
              <a:gd name="connsiteY1" fmla="*/ 0 h 962490"/>
              <a:gd name="connsiteX2" fmla="*/ 1924980 w 1924980"/>
              <a:gd name="connsiteY2" fmla="*/ 962490 h 962490"/>
            </a:gdLst>
            <a:ahLst/>
            <a:cxnLst>
              <a:cxn ang="0">
                <a:pos x="connsiteX0" y="connsiteY0"/>
              </a:cxn>
              <a:cxn ang="0">
                <a:pos x="connsiteX1" y="connsiteY1"/>
              </a:cxn>
              <a:cxn ang="0">
                <a:pos x="connsiteX2" y="connsiteY2"/>
              </a:cxn>
            </a:cxnLst>
            <a:rect l="l" t="t" r="r" b="b"/>
            <a:pathLst>
              <a:path w="1924980" h="962490">
                <a:moveTo>
                  <a:pt x="0" y="962489"/>
                </a:moveTo>
                <a:lnTo>
                  <a:pt x="962490" y="0"/>
                </a:lnTo>
                <a:lnTo>
                  <a:pt x="1924980" y="9624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9" name="Freeform: Shape 7">
            <a:extLst>
              <a:ext uri="{FF2B5EF4-FFF2-40B4-BE49-F238E27FC236}">
                <a16:creationId xmlns:a16="http://schemas.microsoft.com/office/drawing/2014/main" id="{3C5B6292-6DB9-4BC7-B1B6-9682F714563E}"/>
              </a:ext>
            </a:extLst>
          </p:cNvPr>
          <p:cNvSpPr/>
          <p:nvPr/>
        </p:nvSpPr>
        <p:spPr>
          <a:xfrm rot="2700000">
            <a:off x="23258463" y="6645275"/>
            <a:ext cx="2238375" cy="2238375"/>
          </a:xfrm>
          <a:custGeom>
            <a:avLst/>
            <a:gdLst>
              <a:gd name="connsiteX0" fmla="*/ 0 w 2238629"/>
              <a:gd name="connsiteY0" fmla="*/ 0 h 2238629"/>
              <a:gd name="connsiteX1" fmla="*/ 2238629 w 2238629"/>
              <a:gd name="connsiteY1" fmla="*/ 2238629 h 2238629"/>
              <a:gd name="connsiteX2" fmla="*/ 0 w 2238629"/>
              <a:gd name="connsiteY2" fmla="*/ 2238629 h 2238629"/>
            </a:gdLst>
            <a:ahLst/>
            <a:cxnLst>
              <a:cxn ang="0">
                <a:pos x="connsiteX0" y="connsiteY0"/>
              </a:cxn>
              <a:cxn ang="0">
                <a:pos x="connsiteX1" y="connsiteY1"/>
              </a:cxn>
              <a:cxn ang="0">
                <a:pos x="connsiteX2" y="connsiteY2"/>
              </a:cxn>
            </a:cxnLst>
            <a:rect l="l" t="t" r="r" b="b"/>
            <a:pathLst>
              <a:path w="2238629" h="2238629">
                <a:moveTo>
                  <a:pt x="0" y="0"/>
                </a:moveTo>
                <a:lnTo>
                  <a:pt x="2238629" y="2238629"/>
                </a:lnTo>
                <a:lnTo>
                  <a:pt x="0" y="223862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9" name="Picture Placeholder 38"/>
          <p:cNvSpPr>
            <a:spLocks noGrp="1"/>
          </p:cNvSpPr>
          <p:nvPr>
            <p:ph type="pic" sz="quarter" idx="13"/>
          </p:nvPr>
        </p:nvSpPr>
        <p:spPr>
          <a:xfrm>
            <a:off x="7043648" y="0"/>
            <a:ext cx="7200098" cy="3600048"/>
          </a:xfrm>
          <a:custGeom>
            <a:avLst/>
            <a:gdLst>
              <a:gd name="connsiteX0" fmla="*/ 0 w 7200098"/>
              <a:gd name="connsiteY0" fmla="*/ 0 h 3600048"/>
              <a:gd name="connsiteX1" fmla="*/ 7200098 w 7200098"/>
              <a:gd name="connsiteY1" fmla="*/ 0 h 3600048"/>
              <a:gd name="connsiteX2" fmla="*/ 3600048 w 7200098"/>
              <a:gd name="connsiteY2" fmla="*/ 3600048 h 3600048"/>
            </a:gdLst>
            <a:ahLst/>
            <a:cxnLst>
              <a:cxn ang="0">
                <a:pos x="connsiteX0" y="connsiteY0"/>
              </a:cxn>
              <a:cxn ang="0">
                <a:pos x="connsiteX1" y="connsiteY1"/>
              </a:cxn>
              <a:cxn ang="0">
                <a:pos x="connsiteX2" y="connsiteY2"/>
              </a:cxn>
            </a:cxnLst>
            <a:rect l="l" t="t" r="r" b="b"/>
            <a:pathLst>
              <a:path w="7200098" h="3600048">
                <a:moveTo>
                  <a:pt x="0" y="0"/>
                </a:moveTo>
                <a:lnTo>
                  <a:pt x="7200098" y="0"/>
                </a:lnTo>
                <a:lnTo>
                  <a:pt x="3600048" y="3600048"/>
                </a:lnTo>
                <a:close/>
              </a:path>
            </a:pathLst>
          </a:custGeom>
          <a:solidFill>
            <a:schemeClr val="bg1">
              <a:lumMod val="95000"/>
            </a:schemeClr>
          </a:solidFill>
        </p:spPr>
        <p:txBody>
          <a:bodyPr rtlCol="0">
            <a:noAutofit/>
          </a:bodyPr>
          <a:lstStyle/>
          <a:p>
            <a:pPr lvl="0"/>
            <a:endParaRPr lang="id-ID" noProof="0"/>
          </a:p>
        </p:txBody>
      </p:sp>
      <p:sp>
        <p:nvSpPr>
          <p:cNvPr id="42" name="Picture Placeholder 41"/>
          <p:cNvSpPr>
            <a:spLocks noGrp="1"/>
          </p:cNvSpPr>
          <p:nvPr>
            <p:ph type="pic" sz="quarter" idx="14"/>
          </p:nvPr>
        </p:nvSpPr>
        <p:spPr>
          <a:xfrm>
            <a:off x="10815077" y="-50398"/>
            <a:ext cx="7643654" cy="7643654"/>
          </a:xfrm>
          <a:custGeom>
            <a:avLst/>
            <a:gdLst>
              <a:gd name="connsiteX0" fmla="*/ 3821827 w 7643654"/>
              <a:gd name="connsiteY0" fmla="*/ 0 h 7643654"/>
              <a:gd name="connsiteX1" fmla="*/ 7643654 w 7643654"/>
              <a:gd name="connsiteY1" fmla="*/ 3821827 h 7643654"/>
              <a:gd name="connsiteX2" fmla="*/ 3821827 w 7643654"/>
              <a:gd name="connsiteY2" fmla="*/ 7643654 h 7643654"/>
              <a:gd name="connsiteX3" fmla="*/ 0 w 7643654"/>
              <a:gd name="connsiteY3" fmla="*/ 3821826 h 7643654"/>
            </a:gdLst>
            <a:ahLst/>
            <a:cxnLst>
              <a:cxn ang="0">
                <a:pos x="connsiteX0" y="connsiteY0"/>
              </a:cxn>
              <a:cxn ang="0">
                <a:pos x="connsiteX1" y="connsiteY1"/>
              </a:cxn>
              <a:cxn ang="0">
                <a:pos x="connsiteX2" y="connsiteY2"/>
              </a:cxn>
              <a:cxn ang="0">
                <a:pos x="connsiteX3" y="connsiteY3"/>
              </a:cxn>
            </a:cxnLst>
            <a:rect l="l" t="t" r="r" b="b"/>
            <a:pathLst>
              <a:path w="7643654" h="7643654">
                <a:moveTo>
                  <a:pt x="3821827" y="0"/>
                </a:moveTo>
                <a:lnTo>
                  <a:pt x="7643654" y="3821827"/>
                </a:lnTo>
                <a:lnTo>
                  <a:pt x="3821827" y="7643654"/>
                </a:lnTo>
                <a:lnTo>
                  <a:pt x="0" y="3821826"/>
                </a:lnTo>
                <a:close/>
              </a:path>
            </a:pathLst>
          </a:custGeom>
          <a:solidFill>
            <a:schemeClr val="bg1">
              <a:lumMod val="95000"/>
            </a:schemeClr>
          </a:solidFill>
        </p:spPr>
        <p:txBody>
          <a:bodyPr rtlCol="0">
            <a:noAutofit/>
          </a:bodyPr>
          <a:lstStyle/>
          <a:p>
            <a:pPr lvl="0"/>
            <a:endParaRPr lang="id-ID" noProof="0"/>
          </a:p>
        </p:txBody>
      </p:sp>
      <p:sp>
        <p:nvSpPr>
          <p:cNvPr id="45" name="Picture Placeholder 44"/>
          <p:cNvSpPr>
            <a:spLocks noGrp="1"/>
          </p:cNvSpPr>
          <p:nvPr>
            <p:ph type="pic" sz="quarter" idx="15"/>
          </p:nvPr>
        </p:nvSpPr>
        <p:spPr>
          <a:xfrm>
            <a:off x="14808287" y="3942808"/>
            <a:ext cx="7643653" cy="7643654"/>
          </a:xfrm>
          <a:custGeom>
            <a:avLst/>
            <a:gdLst>
              <a:gd name="connsiteX0" fmla="*/ 3821827 w 7643653"/>
              <a:gd name="connsiteY0" fmla="*/ 0 h 7643654"/>
              <a:gd name="connsiteX1" fmla="*/ 7643653 w 7643653"/>
              <a:gd name="connsiteY1" fmla="*/ 3821828 h 7643654"/>
              <a:gd name="connsiteX2" fmla="*/ 3821827 w 7643653"/>
              <a:gd name="connsiteY2" fmla="*/ 7643654 h 7643654"/>
              <a:gd name="connsiteX3" fmla="*/ 0 w 7643653"/>
              <a:gd name="connsiteY3" fmla="*/ 3821827 h 7643654"/>
            </a:gdLst>
            <a:ahLst/>
            <a:cxnLst>
              <a:cxn ang="0">
                <a:pos x="connsiteX0" y="connsiteY0"/>
              </a:cxn>
              <a:cxn ang="0">
                <a:pos x="connsiteX1" y="connsiteY1"/>
              </a:cxn>
              <a:cxn ang="0">
                <a:pos x="connsiteX2" y="connsiteY2"/>
              </a:cxn>
              <a:cxn ang="0">
                <a:pos x="connsiteX3" y="connsiteY3"/>
              </a:cxn>
            </a:cxnLst>
            <a:rect l="l" t="t" r="r" b="b"/>
            <a:pathLst>
              <a:path w="7643653" h="7643654">
                <a:moveTo>
                  <a:pt x="3821827" y="0"/>
                </a:moveTo>
                <a:lnTo>
                  <a:pt x="7643653" y="3821828"/>
                </a:lnTo>
                <a:lnTo>
                  <a:pt x="3821827" y="7643654"/>
                </a:lnTo>
                <a:lnTo>
                  <a:pt x="0" y="3821827"/>
                </a:lnTo>
                <a:close/>
              </a:path>
            </a:pathLst>
          </a:custGeom>
          <a:solidFill>
            <a:schemeClr val="bg1">
              <a:lumMod val="95000"/>
            </a:schemeClr>
          </a:solidFill>
        </p:spPr>
        <p:txBody>
          <a:bodyPr rtlCol="0">
            <a:noAutofit/>
          </a:bodyPr>
          <a:lstStyle/>
          <a:p>
            <a:pPr lvl="0"/>
            <a:endParaRPr lang="id-ID" noProof="0"/>
          </a:p>
        </p:txBody>
      </p:sp>
      <p:sp>
        <p:nvSpPr>
          <p:cNvPr id="48" name="Picture Placeholder 47"/>
          <p:cNvSpPr>
            <a:spLocks noGrp="1"/>
          </p:cNvSpPr>
          <p:nvPr>
            <p:ph type="pic" sz="quarter" idx="16"/>
          </p:nvPr>
        </p:nvSpPr>
        <p:spPr>
          <a:xfrm>
            <a:off x="15030065" y="0"/>
            <a:ext cx="7200097" cy="3600049"/>
          </a:xfrm>
          <a:custGeom>
            <a:avLst/>
            <a:gdLst>
              <a:gd name="connsiteX0" fmla="*/ 7200097 w 7200097"/>
              <a:gd name="connsiteY0" fmla="*/ 0 h 3600049"/>
              <a:gd name="connsiteX1" fmla="*/ 3600049 w 7200097"/>
              <a:gd name="connsiteY1" fmla="*/ 3600049 h 3600049"/>
              <a:gd name="connsiteX2" fmla="*/ 0 w 7200097"/>
              <a:gd name="connsiteY2" fmla="*/ 1 h 3600049"/>
            </a:gdLst>
            <a:ahLst/>
            <a:cxnLst>
              <a:cxn ang="0">
                <a:pos x="connsiteX0" y="connsiteY0"/>
              </a:cxn>
              <a:cxn ang="0">
                <a:pos x="connsiteX1" y="connsiteY1"/>
              </a:cxn>
              <a:cxn ang="0">
                <a:pos x="connsiteX2" y="connsiteY2"/>
              </a:cxn>
            </a:cxnLst>
            <a:rect l="l" t="t" r="r" b="b"/>
            <a:pathLst>
              <a:path w="7200097" h="3600049">
                <a:moveTo>
                  <a:pt x="7200097" y="0"/>
                </a:moveTo>
                <a:lnTo>
                  <a:pt x="3600049" y="3600049"/>
                </a:lnTo>
                <a:lnTo>
                  <a:pt x="0" y="1"/>
                </a:lnTo>
                <a:close/>
              </a:path>
            </a:pathLst>
          </a:custGeom>
          <a:solidFill>
            <a:schemeClr val="bg1">
              <a:lumMod val="95000"/>
            </a:schemeClr>
          </a:solidFill>
        </p:spPr>
        <p:txBody>
          <a:bodyPr rtlCol="0">
            <a:noAutofit/>
          </a:bodyPr>
          <a:lstStyle/>
          <a:p>
            <a:pPr lvl="0"/>
            <a:endParaRPr lang="id-ID" noProof="0"/>
          </a:p>
        </p:txBody>
      </p:sp>
      <p:sp>
        <p:nvSpPr>
          <p:cNvPr id="51" name="Picture Placeholder 50"/>
          <p:cNvSpPr>
            <a:spLocks noGrp="1"/>
          </p:cNvSpPr>
          <p:nvPr>
            <p:ph type="pic" sz="quarter" idx="17"/>
          </p:nvPr>
        </p:nvSpPr>
        <p:spPr>
          <a:xfrm>
            <a:off x="18801493" y="-50396"/>
            <a:ext cx="5576156" cy="7643653"/>
          </a:xfrm>
          <a:custGeom>
            <a:avLst/>
            <a:gdLst>
              <a:gd name="connsiteX0" fmla="*/ 3821826 w 5576156"/>
              <a:gd name="connsiteY0" fmla="*/ 0 h 7643653"/>
              <a:gd name="connsiteX1" fmla="*/ 5576156 w 5576156"/>
              <a:gd name="connsiteY1" fmla="*/ 1754329 h 7643653"/>
              <a:gd name="connsiteX2" fmla="*/ 5576156 w 5576156"/>
              <a:gd name="connsiteY2" fmla="*/ 5889324 h 7643653"/>
              <a:gd name="connsiteX3" fmla="*/ 3821826 w 5576156"/>
              <a:gd name="connsiteY3" fmla="*/ 7643653 h 7643653"/>
              <a:gd name="connsiteX4" fmla="*/ 0 w 5576156"/>
              <a:gd name="connsiteY4" fmla="*/ 3821825 h 7643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156" h="7643653">
                <a:moveTo>
                  <a:pt x="3821826" y="0"/>
                </a:moveTo>
                <a:lnTo>
                  <a:pt x="5576156" y="1754329"/>
                </a:lnTo>
                <a:lnTo>
                  <a:pt x="5576156" y="5889324"/>
                </a:lnTo>
                <a:lnTo>
                  <a:pt x="3821826" y="7643653"/>
                </a:lnTo>
                <a:lnTo>
                  <a:pt x="0" y="3821825"/>
                </a:lnTo>
                <a:close/>
              </a:path>
            </a:pathLst>
          </a:custGeom>
          <a:solidFill>
            <a:schemeClr val="bg1">
              <a:lumMod val="95000"/>
            </a:schemeClr>
          </a:solidFill>
        </p:spPr>
        <p:txBody>
          <a:bodyPr rtlCol="0">
            <a:noAutofit/>
          </a:bodyPr>
          <a:lstStyle/>
          <a:p>
            <a:pPr lvl="0"/>
            <a:endParaRPr lang="id-ID" noProof="0"/>
          </a:p>
        </p:txBody>
      </p:sp>
      <p:sp>
        <p:nvSpPr>
          <p:cNvPr id="54" name="Picture Placeholder 53"/>
          <p:cNvSpPr>
            <a:spLocks noGrp="1"/>
          </p:cNvSpPr>
          <p:nvPr>
            <p:ph type="pic" sz="quarter" idx="18"/>
          </p:nvPr>
        </p:nvSpPr>
        <p:spPr>
          <a:xfrm>
            <a:off x="18801493" y="7936018"/>
            <a:ext cx="5576156" cy="5779981"/>
          </a:xfrm>
          <a:custGeom>
            <a:avLst/>
            <a:gdLst>
              <a:gd name="connsiteX0" fmla="*/ 3821826 w 5576156"/>
              <a:gd name="connsiteY0" fmla="*/ 0 h 5779981"/>
              <a:gd name="connsiteX1" fmla="*/ 5576156 w 5576156"/>
              <a:gd name="connsiteY1" fmla="*/ 1754330 h 5779981"/>
              <a:gd name="connsiteX2" fmla="*/ 5576156 w 5576156"/>
              <a:gd name="connsiteY2" fmla="*/ 5779981 h 5779981"/>
              <a:gd name="connsiteX3" fmla="*/ 1958156 w 5576156"/>
              <a:gd name="connsiteY3" fmla="*/ 5779981 h 5779981"/>
              <a:gd name="connsiteX4" fmla="*/ 0 w 5576156"/>
              <a:gd name="connsiteY4" fmla="*/ 3821826 h 577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156" h="5779981">
                <a:moveTo>
                  <a:pt x="3821826" y="0"/>
                </a:moveTo>
                <a:lnTo>
                  <a:pt x="5576156" y="1754330"/>
                </a:lnTo>
                <a:lnTo>
                  <a:pt x="5576156" y="5779981"/>
                </a:lnTo>
                <a:lnTo>
                  <a:pt x="1958156" y="5779981"/>
                </a:lnTo>
                <a:lnTo>
                  <a:pt x="0" y="3821826"/>
                </a:lnTo>
                <a:close/>
              </a:path>
            </a:pathLst>
          </a:custGeom>
          <a:solidFill>
            <a:schemeClr val="bg1">
              <a:lumMod val="95000"/>
            </a:schemeClr>
          </a:solidFill>
        </p:spPr>
        <p:txBody>
          <a:bodyPr rtlCol="0">
            <a:noAutofit/>
          </a:bodyPr>
          <a:lstStyle/>
          <a:p>
            <a:pPr lvl="0"/>
            <a:endParaRPr lang="id-ID" noProof="0"/>
          </a:p>
        </p:txBody>
      </p:sp>
      <p:sp>
        <p:nvSpPr>
          <p:cNvPr id="10" name="Date Placeholder 2">
            <a:extLst>
              <a:ext uri="{FF2B5EF4-FFF2-40B4-BE49-F238E27FC236}">
                <a16:creationId xmlns:a16="http://schemas.microsoft.com/office/drawing/2014/main" id="{9E4D0938-F236-46C6-B38C-2D57917464AA}"/>
              </a:ext>
            </a:extLst>
          </p:cNvPr>
          <p:cNvSpPr>
            <a:spLocks noGrp="1"/>
          </p:cNvSpPr>
          <p:nvPr>
            <p:ph type="dt" sz="half" idx="19"/>
          </p:nvPr>
        </p:nvSpPr>
        <p:spPr/>
        <p:txBody>
          <a:bodyPr/>
          <a:lstStyle>
            <a:lvl1pPr>
              <a:defRPr/>
            </a:lvl1pPr>
          </a:lstStyle>
          <a:p>
            <a:pPr>
              <a:defRPr/>
            </a:pPr>
            <a:fld id="{5D5316A2-5B0C-4D0D-81BF-CC3B567618B8}" type="datetimeFigureOut">
              <a:rPr lang="id-ID"/>
              <a:pPr>
                <a:defRPr/>
              </a:pPr>
              <a:t>07/11/2019</a:t>
            </a:fld>
            <a:endParaRPr lang="id-ID"/>
          </a:p>
        </p:txBody>
      </p:sp>
      <p:sp>
        <p:nvSpPr>
          <p:cNvPr id="11" name="Footer Placeholder 3">
            <a:extLst>
              <a:ext uri="{FF2B5EF4-FFF2-40B4-BE49-F238E27FC236}">
                <a16:creationId xmlns:a16="http://schemas.microsoft.com/office/drawing/2014/main" id="{AE7CB213-B722-4FE6-B45A-C2819C87C268}"/>
              </a:ext>
            </a:extLst>
          </p:cNvPr>
          <p:cNvSpPr>
            <a:spLocks noGrp="1"/>
          </p:cNvSpPr>
          <p:nvPr>
            <p:ph type="ftr" sz="quarter" idx="20"/>
          </p:nvPr>
        </p:nvSpPr>
        <p:spPr/>
        <p:txBody>
          <a:bodyPr/>
          <a:lstStyle>
            <a:lvl1pPr>
              <a:defRPr/>
            </a:lvl1pPr>
          </a:lstStyle>
          <a:p>
            <a:pPr>
              <a:defRPr/>
            </a:pPr>
            <a:endParaRPr lang="id-ID"/>
          </a:p>
        </p:txBody>
      </p:sp>
      <p:sp>
        <p:nvSpPr>
          <p:cNvPr id="12" name="Slide Number Placeholder 4">
            <a:extLst>
              <a:ext uri="{FF2B5EF4-FFF2-40B4-BE49-F238E27FC236}">
                <a16:creationId xmlns:a16="http://schemas.microsoft.com/office/drawing/2014/main" id="{7D4F0F49-7C79-44E9-A80A-E098C767BC1F}"/>
              </a:ext>
            </a:extLst>
          </p:cNvPr>
          <p:cNvSpPr>
            <a:spLocks noGrp="1"/>
          </p:cNvSpPr>
          <p:nvPr>
            <p:ph type="sldNum" sz="quarter" idx="21"/>
          </p:nvPr>
        </p:nvSpPr>
        <p:spPr/>
        <p:txBody>
          <a:bodyPr/>
          <a:lstStyle>
            <a:lvl1pPr>
              <a:defRPr/>
            </a:lvl1pPr>
          </a:lstStyle>
          <a:p>
            <a:pPr>
              <a:defRPr/>
            </a:pPr>
            <a:fld id="{B1626C08-DE4A-43EA-930C-F80B8D99F72E}" type="slidenum">
              <a:rPr lang="id-ID"/>
              <a:pPr>
                <a:defRPr/>
              </a:pPr>
              <a:t>‹Nº›</a:t>
            </a:fld>
            <a:endParaRPr lang="id-ID"/>
          </a:p>
        </p:txBody>
      </p:sp>
    </p:spTree>
    <p:extLst>
      <p:ext uri="{BB962C8B-B14F-4D97-AF65-F5344CB8AC3E}">
        <p14:creationId xmlns:p14="http://schemas.microsoft.com/office/powerpoint/2010/main" val="20084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7174523" y="1241425"/>
            <a:ext cx="4873626" cy="7105405"/>
          </a:xfrm>
          <a:custGeom>
            <a:avLst/>
            <a:gdLst>
              <a:gd name="connsiteX0" fmla="*/ 0 w 4873626"/>
              <a:gd name="connsiteY0" fmla="*/ 0 h 7105405"/>
              <a:gd name="connsiteX1" fmla="*/ 4873626 w 4873626"/>
              <a:gd name="connsiteY1" fmla="*/ 0 h 7105405"/>
              <a:gd name="connsiteX2" fmla="*/ 4873626 w 4873626"/>
              <a:gd name="connsiteY2" fmla="*/ 7105405 h 7105405"/>
              <a:gd name="connsiteX3" fmla="*/ 0 w 4873626"/>
              <a:gd name="connsiteY3" fmla="*/ 7105405 h 7105405"/>
            </a:gdLst>
            <a:ahLst/>
            <a:cxnLst>
              <a:cxn ang="0">
                <a:pos x="connsiteX0" y="connsiteY0"/>
              </a:cxn>
              <a:cxn ang="0">
                <a:pos x="connsiteX1" y="connsiteY1"/>
              </a:cxn>
              <a:cxn ang="0">
                <a:pos x="connsiteX2" y="connsiteY2"/>
              </a:cxn>
              <a:cxn ang="0">
                <a:pos x="connsiteX3" y="connsiteY3"/>
              </a:cxn>
            </a:cxnLst>
            <a:rect l="l" t="t" r="r" b="b"/>
            <a:pathLst>
              <a:path w="4873626" h="7105405">
                <a:moveTo>
                  <a:pt x="0" y="0"/>
                </a:moveTo>
                <a:lnTo>
                  <a:pt x="4873626" y="0"/>
                </a:lnTo>
                <a:lnTo>
                  <a:pt x="4873626" y="7105405"/>
                </a:lnTo>
                <a:lnTo>
                  <a:pt x="0" y="7105405"/>
                </a:lnTo>
                <a:close/>
              </a:path>
            </a:pathLst>
          </a:custGeom>
          <a:solidFill>
            <a:schemeClr val="bg1">
              <a:lumMod val="95000"/>
            </a:schemeClr>
          </a:solidFill>
        </p:spPr>
        <p:txBody>
          <a:bodyPr rtlCol="0">
            <a:noAutofit/>
          </a:bodyPr>
          <a:lstStyle/>
          <a:p>
            <a:pPr lvl="0"/>
            <a:endParaRPr lang="id-ID" noProof="0"/>
          </a:p>
        </p:txBody>
      </p:sp>
      <p:sp>
        <p:nvSpPr>
          <p:cNvPr id="14" name="Picture Placeholder 13"/>
          <p:cNvSpPr>
            <a:spLocks noGrp="1"/>
          </p:cNvSpPr>
          <p:nvPr>
            <p:ph type="pic" sz="quarter" idx="14"/>
          </p:nvPr>
        </p:nvSpPr>
        <p:spPr>
          <a:xfrm>
            <a:off x="12188825" y="-1"/>
            <a:ext cx="12188825" cy="8346831"/>
          </a:xfrm>
          <a:custGeom>
            <a:avLst/>
            <a:gdLst>
              <a:gd name="connsiteX0" fmla="*/ 0 w 12188825"/>
              <a:gd name="connsiteY0" fmla="*/ 0 h 8346831"/>
              <a:gd name="connsiteX1" fmla="*/ 12188825 w 12188825"/>
              <a:gd name="connsiteY1" fmla="*/ 0 h 8346831"/>
              <a:gd name="connsiteX2" fmla="*/ 12188825 w 12188825"/>
              <a:gd name="connsiteY2" fmla="*/ 8346831 h 8346831"/>
              <a:gd name="connsiteX3" fmla="*/ 0 w 12188825"/>
              <a:gd name="connsiteY3" fmla="*/ 8346831 h 8346831"/>
            </a:gdLst>
            <a:ahLst/>
            <a:cxnLst>
              <a:cxn ang="0">
                <a:pos x="connsiteX0" y="connsiteY0"/>
              </a:cxn>
              <a:cxn ang="0">
                <a:pos x="connsiteX1" y="connsiteY1"/>
              </a:cxn>
              <a:cxn ang="0">
                <a:pos x="connsiteX2" y="connsiteY2"/>
              </a:cxn>
              <a:cxn ang="0">
                <a:pos x="connsiteX3" y="connsiteY3"/>
              </a:cxn>
            </a:cxnLst>
            <a:rect l="l" t="t" r="r" b="b"/>
            <a:pathLst>
              <a:path w="12188825" h="8346831">
                <a:moveTo>
                  <a:pt x="0" y="0"/>
                </a:moveTo>
                <a:lnTo>
                  <a:pt x="12188825" y="0"/>
                </a:lnTo>
                <a:lnTo>
                  <a:pt x="12188825" y="8346831"/>
                </a:lnTo>
                <a:lnTo>
                  <a:pt x="0" y="8346831"/>
                </a:lnTo>
                <a:close/>
              </a:path>
            </a:pathLst>
          </a:custGeom>
          <a:solidFill>
            <a:schemeClr val="bg1">
              <a:lumMod val="95000"/>
            </a:schemeClr>
          </a:solidFill>
        </p:spPr>
        <p:txBody>
          <a:bodyPr rtlCol="0">
            <a:noAutofit/>
          </a:bodyPr>
          <a:lstStyle/>
          <a:p>
            <a:pPr lvl="0"/>
            <a:endParaRPr lang="id-ID" noProof="0"/>
          </a:p>
        </p:txBody>
      </p:sp>
      <p:sp>
        <p:nvSpPr>
          <p:cNvPr id="17" name="Picture Placeholder 16"/>
          <p:cNvSpPr>
            <a:spLocks noGrp="1"/>
          </p:cNvSpPr>
          <p:nvPr>
            <p:ph type="pic" sz="quarter" idx="15"/>
          </p:nvPr>
        </p:nvSpPr>
        <p:spPr>
          <a:xfrm>
            <a:off x="12188825" y="8487506"/>
            <a:ext cx="12188825" cy="5228494"/>
          </a:xfrm>
          <a:custGeom>
            <a:avLst/>
            <a:gdLst>
              <a:gd name="connsiteX0" fmla="*/ 0 w 12188825"/>
              <a:gd name="connsiteY0" fmla="*/ 0 h 5228494"/>
              <a:gd name="connsiteX1" fmla="*/ 12188825 w 12188825"/>
              <a:gd name="connsiteY1" fmla="*/ 0 h 5228494"/>
              <a:gd name="connsiteX2" fmla="*/ 12188825 w 12188825"/>
              <a:gd name="connsiteY2" fmla="*/ 5228494 h 5228494"/>
              <a:gd name="connsiteX3" fmla="*/ 0 w 12188825"/>
              <a:gd name="connsiteY3" fmla="*/ 5228494 h 5228494"/>
            </a:gdLst>
            <a:ahLst/>
            <a:cxnLst>
              <a:cxn ang="0">
                <a:pos x="connsiteX0" y="connsiteY0"/>
              </a:cxn>
              <a:cxn ang="0">
                <a:pos x="connsiteX1" y="connsiteY1"/>
              </a:cxn>
              <a:cxn ang="0">
                <a:pos x="connsiteX2" y="connsiteY2"/>
              </a:cxn>
              <a:cxn ang="0">
                <a:pos x="connsiteX3" y="connsiteY3"/>
              </a:cxn>
            </a:cxnLst>
            <a:rect l="l" t="t" r="r" b="b"/>
            <a:pathLst>
              <a:path w="12188825" h="5228494">
                <a:moveTo>
                  <a:pt x="0" y="0"/>
                </a:moveTo>
                <a:lnTo>
                  <a:pt x="12188825" y="0"/>
                </a:lnTo>
                <a:lnTo>
                  <a:pt x="12188825" y="5228494"/>
                </a:lnTo>
                <a:lnTo>
                  <a:pt x="0" y="5228494"/>
                </a:lnTo>
                <a:close/>
              </a:path>
            </a:pathLst>
          </a:custGeom>
          <a:solidFill>
            <a:schemeClr val="accent1"/>
          </a:solidFill>
        </p:spPr>
        <p:txBody>
          <a:bodyPr rtlCol="0">
            <a:noAutofit/>
          </a:bodyPr>
          <a:lstStyle/>
          <a:p>
            <a:pPr lvl="0"/>
            <a:r>
              <a:rPr lang="en-US" noProof="0" dirty="0"/>
              <a:t>Click icon to add picture</a:t>
            </a:r>
            <a:endParaRPr lang="id-ID" noProof="0" dirty="0"/>
          </a:p>
        </p:txBody>
      </p:sp>
      <p:sp>
        <p:nvSpPr>
          <p:cNvPr id="20" name="Title 1"/>
          <p:cNvSpPr>
            <a:spLocks noGrp="1"/>
          </p:cNvSpPr>
          <p:nvPr>
            <p:ph type="title"/>
          </p:nvPr>
        </p:nvSpPr>
        <p:spPr>
          <a:xfrm>
            <a:off x="1387476" y="8870494"/>
            <a:ext cx="7990986" cy="3139321"/>
          </a:xfrm>
        </p:spPr>
        <p:txBody>
          <a:bodyPr>
            <a:noAutofit/>
          </a:bodyPr>
          <a:lstStyle>
            <a:lvl1pPr algn="l">
              <a:defRPr sz="6600"/>
            </a:lvl1pPr>
          </a:lstStyle>
          <a:p>
            <a:r>
              <a:rPr lang="en-US" dirty="0"/>
              <a:t>Click to edit Master title style</a:t>
            </a:r>
          </a:p>
        </p:txBody>
      </p:sp>
      <p:sp>
        <p:nvSpPr>
          <p:cNvPr id="21" name="Picture Placeholder 20"/>
          <p:cNvSpPr>
            <a:spLocks noGrp="1"/>
          </p:cNvSpPr>
          <p:nvPr>
            <p:ph type="pic" sz="quarter" idx="16"/>
          </p:nvPr>
        </p:nvSpPr>
        <p:spPr>
          <a:xfrm>
            <a:off x="0" y="1241424"/>
            <a:ext cx="7033847" cy="7105405"/>
          </a:xfrm>
          <a:custGeom>
            <a:avLst/>
            <a:gdLst>
              <a:gd name="connsiteX0" fmla="*/ 0 w 4873626"/>
              <a:gd name="connsiteY0" fmla="*/ 0 h 7105405"/>
              <a:gd name="connsiteX1" fmla="*/ 4873626 w 4873626"/>
              <a:gd name="connsiteY1" fmla="*/ 0 h 7105405"/>
              <a:gd name="connsiteX2" fmla="*/ 4873626 w 4873626"/>
              <a:gd name="connsiteY2" fmla="*/ 7105405 h 7105405"/>
              <a:gd name="connsiteX3" fmla="*/ 0 w 4873626"/>
              <a:gd name="connsiteY3" fmla="*/ 7105405 h 7105405"/>
            </a:gdLst>
            <a:ahLst/>
            <a:cxnLst>
              <a:cxn ang="0">
                <a:pos x="connsiteX0" y="connsiteY0"/>
              </a:cxn>
              <a:cxn ang="0">
                <a:pos x="connsiteX1" y="connsiteY1"/>
              </a:cxn>
              <a:cxn ang="0">
                <a:pos x="connsiteX2" y="connsiteY2"/>
              </a:cxn>
              <a:cxn ang="0">
                <a:pos x="connsiteX3" y="connsiteY3"/>
              </a:cxn>
            </a:cxnLst>
            <a:rect l="l" t="t" r="r" b="b"/>
            <a:pathLst>
              <a:path w="4873626" h="7105405">
                <a:moveTo>
                  <a:pt x="0" y="0"/>
                </a:moveTo>
                <a:lnTo>
                  <a:pt x="4873626" y="0"/>
                </a:lnTo>
                <a:lnTo>
                  <a:pt x="4873626" y="7105405"/>
                </a:lnTo>
                <a:lnTo>
                  <a:pt x="0" y="7105405"/>
                </a:lnTo>
                <a:close/>
              </a:path>
            </a:pathLst>
          </a:custGeom>
          <a:solidFill>
            <a:schemeClr val="bg1">
              <a:lumMod val="95000"/>
            </a:schemeClr>
          </a:solidFill>
        </p:spPr>
        <p:txBody>
          <a:bodyPr rtlCol="0">
            <a:noAutofit/>
          </a:bodyPr>
          <a:lstStyle/>
          <a:p>
            <a:pPr lvl="0"/>
            <a:endParaRPr lang="id-ID" noProof="0"/>
          </a:p>
        </p:txBody>
      </p:sp>
      <p:sp>
        <p:nvSpPr>
          <p:cNvPr id="7" name="Date Placeholder 3">
            <a:extLst>
              <a:ext uri="{FF2B5EF4-FFF2-40B4-BE49-F238E27FC236}">
                <a16:creationId xmlns:a16="http://schemas.microsoft.com/office/drawing/2014/main" id="{89999DC6-1B28-4674-AC61-31DE2600F343}"/>
              </a:ext>
            </a:extLst>
          </p:cNvPr>
          <p:cNvSpPr>
            <a:spLocks noGrp="1"/>
          </p:cNvSpPr>
          <p:nvPr>
            <p:ph type="dt" sz="half" idx="17"/>
          </p:nvPr>
        </p:nvSpPr>
        <p:spPr/>
        <p:txBody>
          <a:bodyPr/>
          <a:lstStyle>
            <a:lvl1pPr>
              <a:defRPr/>
            </a:lvl1pPr>
          </a:lstStyle>
          <a:p>
            <a:pPr>
              <a:defRPr/>
            </a:pPr>
            <a:fld id="{B72E280C-46C7-49CB-A315-ED53DF7ABBEF}" type="datetimeFigureOut">
              <a:rPr lang="id-ID"/>
              <a:pPr>
                <a:defRPr/>
              </a:pPr>
              <a:t>07/11/2019</a:t>
            </a:fld>
            <a:endParaRPr lang="id-ID"/>
          </a:p>
        </p:txBody>
      </p:sp>
      <p:sp>
        <p:nvSpPr>
          <p:cNvPr id="8" name="Footer Placeholder 4">
            <a:extLst>
              <a:ext uri="{FF2B5EF4-FFF2-40B4-BE49-F238E27FC236}">
                <a16:creationId xmlns:a16="http://schemas.microsoft.com/office/drawing/2014/main" id="{FB7BBD9E-CDD3-45FB-86C1-9FF3A688089F}"/>
              </a:ext>
            </a:extLst>
          </p:cNvPr>
          <p:cNvSpPr>
            <a:spLocks noGrp="1"/>
          </p:cNvSpPr>
          <p:nvPr>
            <p:ph type="ftr" sz="quarter" idx="18"/>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695375FC-E733-4A61-BEF1-6BD483124A59}"/>
              </a:ext>
            </a:extLst>
          </p:cNvPr>
          <p:cNvSpPr>
            <a:spLocks noGrp="1"/>
          </p:cNvSpPr>
          <p:nvPr>
            <p:ph type="sldNum" sz="quarter" idx="19"/>
          </p:nvPr>
        </p:nvSpPr>
        <p:spPr/>
        <p:txBody>
          <a:bodyPr/>
          <a:lstStyle>
            <a:lvl1pPr>
              <a:defRPr/>
            </a:lvl1pPr>
          </a:lstStyle>
          <a:p>
            <a:pPr>
              <a:defRPr/>
            </a:pPr>
            <a:fld id="{6460739D-BE75-4FC7-A8DB-D09CAB8CCF9D}" type="slidenum">
              <a:rPr lang="id-ID"/>
              <a:pPr>
                <a:defRPr/>
              </a:pPr>
              <a:t>‹Nº›</a:t>
            </a:fld>
            <a:endParaRPr lang="id-ID"/>
          </a:p>
        </p:txBody>
      </p:sp>
    </p:spTree>
    <p:extLst>
      <p:ext uri="{BB962C8B-B14F-4D97-AF65-F5344CB8AC3E}">
        <p14:creationId xmlns:p14="http://schemas.microsoft.com/office/powerpoint/2010/main" val="4142647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384047" y="384048"/>
            <a:ext cx="6748272" cy="5815584"/>
          </a:xfrm>
          <a:custGeom>
            <a:avLst/>
            <a:gdLst>
              <a:gd name="connsiteX0" fmla="*/ 0 w 6748272"/>
              <a:gd name="connsiteY0" fmla="*/ 0 h 5815584"/>
              <a:gd name="connsiteX1" fmla="*/ 6748272 w 6748272"/>
              <a:gd name="connsiteY1" fmla="*/ 0 h 5815584"/>
              <a:gd name="connsiteX2" fmla="*/ 6748272 w 6748272"/>
              <a:gd name="connsiteY2" fmla="*/ 5815584 h 5815584"/>
              <a:gd name="connsiteX3" fmla="*/ 0 w 6748272"/>
              <a:gd name="connsiteY3" fmla="*/ 5815584 h 5815584"/>
            </a:gdLst>
            <a:ahLst/>
            <a:cxnLst>
              <a:cxn ang="0">
                <a:pos x="connsiteX0" y="connsiteY0"/>
              </a:cxn>
              <a:cxn ang="0">
                <a:pos x="connsiteX1" y="connsiteY1"/>
              </a:cxn>
              <a:cxn ang="0">
                <a:pos x="connsiteX2" y="connsiteY2"/>
              </a:cxn>
              <a:cxn ang="0">
                <a:pos x="connsiteX3" y="connsiteY3"/>
              </a:cxn>
            </a:cxnLst>
            <a:rect l="l" t="t" r="r" b="b"/>
            <a:pathLst>
              <a:path w="6748272" h="5815584">
                <a:moveTo>
                  <a:pt x="0" y="0"/>
                </a:moveTo>
                <a:lnTo>
                  <a:pt x="6748272" y="0"/>
                </a:lnTo>
                <a:lnTo>
                  <a:pt x="6748272" y="5815584"/>
                </a:lnTo>
                <a:lnTo>
                  <a:pt x="0" y="5815584"/>
                </a:lnTo>
                <a:close/>
              </a:path>
            </a:pathLst>
          </a:custGeom>
          <a:solidFill>
            <a:schemeClr val="bg1">
              <a:lumMod val="95000"/>
            </a:schemeClr>
          </a:solidFill>
        </p:spPr>
        <p:txBody>
          <a:bodyPr rtlCol="0">
            <a:noAutofit/>
          </a:bodyPr>
          <a:lstStyle/>
          <a:p>
            <a:pPr lvl="0"/>
            <a:r>
              <a:rPr lang="en-US" noProof="0" dirty="0"/>
              <a:t>Click icon to add picture</a:t>
            </a:r>
            <a:endParaRPr lang="id-ID" noProof="0" dirty="0"/>
          </a:p>
        </p:txBody>
      </p:sp>
      <p:sp>
        <p:nvSpPr>
          <p:cNvPr id="17" name="Picture Placeholder 16"/>
          <p:cNvSpPr>
            <a:spLocks noGrp="1"/>
          </p:cNvSpPr>
          <p:nvPr>
            <p:ph type="pic" sz="quarter" idx="14"/>
          </p:nvPr>
        </p:nvSpPr>
        <p:spPr>
          <a:xfrm>
            <a:off x="7223759" y="384048"/>
            <a:ext cx="9948672" cy="5815584"/>
          </a:xfrm>
          <a:custGeom>
            <a:avLst/>
            <a:gdLst>
              <a:gd name="connsiteX0" fmla="*/ 0 w 9948672"/>
              <a:gd name="connsiteY0" fmla="*/ 0 h 5815584"/>
              <a:gd name="connsiteX1" fmla="*/ 9948672 w 9948672"/>
              <a:gd name="connsiteY1" fmla="*/ 0 h 5815584"/>
              <a:gd name="connsiteX2" fmla="*/ 9948672 w 9948672"/>
              <a:gd name="connsiteY2" fmla="*/ 5815584 h 5815584"/>
              <a:gd name="connsiteX3" fmla="*/ 0 w 9948672"/>
              <a:gd name="connsiteY3" fmla="*/ 5815584 h 5815584"/>
            </a:gdLst>
            <a:ahLst/>
            <a:cxnLst>
              <a:cxn ang="0">
                <a:pos x="connsiteX0" y="connsiteY0"/>
              </a:cxn>
              <a:cxn ang="0">
                <a:pos x="connsiteX1" y="connsiteY1"/>
              </a:cxn>
              <a:cxn ang="0">
                <a:pos x="connsiteX2" y="connsiteY2"/>
              </a:cxn>
              <a:cxn ang="0">
                <a:pos x="connsiteX3" y="connsiteY3"/>
              </a:cxn>
            </a:cxnLst>
            <a:rect l="l" t="t" r="r" b="b"/>
            <a:pathLst>
              <a:path w="9948672" h="5815584">
                <a:moveTo>
                  <a:pt x="0" y="0"/>
                </a:moveTo>
                <a:lnTo>
                  <a:pt x="9948672" y="0"/>
                </a:lnTo>
                <a:lnTo>
                  <a:pt x="9948672" y="5815584"/>
                </a:lnTo>
                <a:lnTo>
                  <a:pt x="0" y="5815584"/>
                </a:lnTo>
                <a:close/>
              </a:path>
            </a:pathLst>
          </a:custGeom>
          <a:solidFill>
            <a:schemeClr val="bg1">
              <a:lumMod val="95000"/>
            </a:schemeClr>
          </a:solidFill>
        </p:spPr>
        <p:txBody>
          <a:bodyPr rtlCol="0">
            <a:noAutofit/>
          </a:bodyPr>
          <a:lstStyle/>
          <a:p>
            <a:pPr lvl="0"/>
            <a:endParaRPr lang="id-ID" noProof="0"/>
          </a:p>
        </p:txBody>
      </p:sp>
      <p:sp>
        <p:nvSpPr>
          <p:cNvPr id="20" name="Picture Placeholder 19"/>
          <p:cNvSpPr>
            <a:spLocks noGrp="1"/>
          </p:cNvSpPr>
          <p:nvPr>
            <p:ph type="pic" sz="quarter" idx="15"/>
          </p:nvPr>
        </p:nvSpPr>
        <p:spPr>
          <a:xfrm>
            <a:off x="17263871" y="384047"/>
            <a:ext cx="6748272" cy="5815584"/>
          </a:xfrm>
          <a:custGeom>
            <a:avLst/>
            <a:gdLst>
              <a:gd name="connsiteX0" fmla="*/ 0 w 6748272"/>
              <a:gd name="connsiteY0" fmla="*/ 0 h 5815584"/>
              <a:gd name="connsiteX1" fmla="*/ 6748272 w 6748272"/>
              <a:gd name="connsiteY1" fmla="*/ 0 h 5815584"/>
              <a:gd name="connsiteX2" fmla="*/ 6748272 w 6748272"/>
              <a:gd name="connsiteY2" fmla="*/ 5815584 h 5815584"/>
              <a:gd name="connsiteX3" fmla="*/ 0 w 6748272"/>
              <a:gd name="connsiteY3" fmla="*/ 5815584 h 5815584"/>
            </a:gdLst>
            <a:ahLst/>
            <a:cxnLst>
              <a:cxn ang="0">
                <a:pos x="connsiteX0" y="connsiteY0"/>
              </a:cxn>
              <a:cxn ang="0">
                <a:pos x="connsiteX1" y="connsiteY1"/>
              </a:cxn>
              <a:cxn ang="0">
                <a:pos x="connsiteX2" y="connsiteY2"/>
              </a:cxn>
              <a:cxn ang="0">
                <a:pos x="connsiteX3" y="connsiteY3"/>
              </a:cxn>
            </a:cxnLst>
            <a:rect l="l" t="t" r="r" b="b"/>
            <a:pathLst>
              <a:path w="6748272" h="5815584">
                <a:moveTo>
                  <a:pt x="0" y="0"/>
                </a:moveTo>
                <a:lnTo>
                  <a:pt x="6748272" y="0"/>
                </a:lnTo>
                <a:lnTo>
                  <a:pt x="6748272" y="5815584"/>
                </a:lnTo>
                <a:lnTo>
                  <a:pt x="0" y="5815584"/>
                </a:lnTo>
                <a:close/>
              </a:path>
            </a:pathLst>
          </a:custGeom>
          <a:solidFill>
            <a:schemeClr val="bg1">
              <a:lumMod val="95000"/>
            </a:schemeClr>
          </a:solidFill>
        </p:spPr>
        <p:txBody>
          <a:bodyPr rtlCol="0">
            <a:noAutofit/>
          </a:bodyPr>
          <a:lstStyle/>
          <a:p>
            <a:pPr lvl="0"/>
            <a:r>
              <a:rPr lang="en-US" noProof="0" dirty="0"/>
              <a:t>Click icon to add picture</a:t>
            </a:r>
            <a:endParaRPr lang="id-ID" noProof="0" dirty="0"/>
          </a:p>
        </p:txBody>
      </p:sp>
      <p:sp>
        <p:nvSpPr>
          <p:cNvPr id="23" name="Picture Placeholder 22"/>
          <p:cNvSpPr>
            <a:spLocks noGrp="1"/>
          </p:cNvSpPr>
          <p:nvPr>
            <p:ph type="pic" sz="quarter" idx="16"/>
          </p:nvPr>
        </p:nvSpPr>
        <p:spPr>
          <a:xfrm>
            <a:off x="7223760" y="6291072"/>
            <a:ext cx="9948672" cy="7077456"/>
          </a:xfrm>
          <a:custGeom>
            <a:avLst/>
            <a:gdLst>
              <a:gd name="connsiteX0" fmla="*/ 0 w 9948672"/>
              <a:gd name="connsiteY0" fmla="*/ 0 h 7077456"/>
              <a:gd name="connsiteX1" fmla="*/ 9948672 w 9948672"/>
              <a:gd name="connsiteY1" fmla="*/ 0 h 7077456"/>
              <a:gd name="connsiteX2" fmla="*/ 9948672 w 9948672"/>
              <a:gd name="connsiteY2" fmla="*/ 7077456 h 7077456"/>
              <a:gd name="connsiteX3" fmla="*/ 0 w 9948672"/>
              <a:gd name="connsiteY3" fmla="*/ 7077456 h 7077456"/>
            </a:gdLst>
            <a:ahLst/>
            <a:cxnLst>
              <a:cxn ang="0">
                <a:pos x="connsiteX0" y="connsiteY0"/>
              </a:cxn>
              <a:cxn ang="0">
                <a:pos x="connsiteX1" y="connsiteY1"/>
              </a:cxn>
              <a:cxn ang="0">
                <a:pos x="connsiteX2" y="connsiteY2"/>
              </a:cxn>
              <a:cxn ang="0">
                <a:pos x="connsiteX3" y="connsiteY3"/>
              </a:cxn>
            </a:cxnLst>
            <a:rect l="l" t="t" r="r" b="b"/>
            <a:pathLst>
              <a:path w="9948672" h="7077456">
                <a:moveTo>
                  <a:pt x="0" y="0"/>
                </a:moveTo>
                <a:lnTo>
                  <a:pt x="9948672" y="0"/>
                </a:lnTo>
                <a:lnTo>
                  <a:pt x="9948672" y="7077456"/>
                </a:lnTo>
                <a:lnTo>
                  <a:pt x="0" y="7077456"/>
                </a:lnTo>
                <a:close/>
              </a:path>
            </a:pathLst>
          </a:custGeom>
          <a:solidFill>
            <a:schemeClr val="accent4"/>
          </a:solidFill>
        </p:spPr>
        <p:txBody>
          <a:bodyPr rtlCol="0">
            <a:noAutofit/>
          </a:bodyPr>
          <a:lstStyle/>
          <a:p>
            <a:pPr lvl="0"/>
            <a:r>
              <a:rPr lang="en-US" noProof="0" dirty="0"/>
              <a:t>Click icon to add picture</a:t>
            </a:r>
            <a:endParaRPr lang="id-ID" noProof="0" dirty="0"/>
          </a:p>
        </p:txBody>
      </p:sp>
      <p:sp>
        <p:nvSpPr>
          <p:cNvPr id="26" name="Picture Placeholder 25"/>
          <p:cNvSpPr>
            <a:spLocks noGrp="1"/>
          </p:cNvSpPr>
          <p:nvPr>
            <p:ph type="pic" sz="quarter" idx="17"/>
          </p:nvPr>
        </p:nvSpPr>
        <p:spPr>
          <a:xfrm>
            <a:off x="384048" y="6291072"/>
            <a:ext cx="6748272" cy="7077456"/>
          </a:xfrm>
          <a:custGeom>
            <a:avLst/>
            <a:gdLst>
              <a:gd name="connsiteX0" fmla="*/ 0 w 6748272"/>
              <a:gd name="connsiteY0" fmla="*/ 0 h 7077456"/>
              <a:gd name="connsiteX1" fmla="*/ 6748272 w 6748272"/>
              <a:gd name="connsiteY1" fmla="*/ 0 h 7077456"/>
              <a:gd name="connsiteX2" fmla="*/ 6748272 w 6748272"/>
              <a:gd name="connsiteY2" fmla="*/ 7077456 h 7077456"/>
              <a:gd name="connsiteX3" fmla="*/ 0 w 6748272"/>
              <a:gd name="connsiteY3" fmla="*/ 7077456 h 7077456"/>
            </a:gdLst>
            <a:ahLst/>
            <a:cxnLst>
              <a:cxn ang="0">
                <a:pos x="connsiteX0" y="connsiteY0"/>
              </a:cxn>
              <a:cxn ang="0">
                <a:pos x="connsiteX1" y="connsiteY1"/>
              </a:cxn>
              <a:cxn ang="0">
                <a:pos x="connsiteX2" y="connsiteY2"/>
              </a:cxn>
              <a:cxn ang="0">
                <a:pos x="connsiteX3" y="connsiteY3"/>
              </a:cxn>
            </a:cxnLst>
            <a:rect l="l" t="t" r="r" b="b"/>
            <a:pathLst>
              <a:path w="6748272" h="7077456">
                <a:moveTo>
                  <a:pt x="0" y="0"/>
                </a:moveTo>
                <a:lnTo>
                  <a:pt x="6748272" y="0"/>
                </a:lnTo>
                <a:lnTo>
                  <a:pt x="6748272" y="7077456"/>
                </a:lnTo>
                <a:lnTo>
                  <a:pt x="0" y="7077456"/>
                </a:lnTo>
                <a:close/>
              </a:path>
            </a:pathLst>
          </a:custGeom>
          <a:solidFill>
            <a:schemeClr val="bg1">
              <a:lumMod val="95000"/>
            </a:schemeClr>
          </a:solidFill>
        </p:spPr>
        <p:txBody>
          <a:bodyPr rtlCol="0">
            <a:noAutofit/>
          </a:bodyPr>
          <a:lstStyle/>
          <a:p>
            <a:pPr lvl="0"/>
            <a:endParaRPr lang="id-ID" noProof="0" dirty="0"/>
          </a:p>
        </p:txBody>
      </p:sp>
      <p:sp>
        <p:nvSpPr>
          <p:cNvPr id="29" name="Picture Placeholder 28"/>
          <p:cNvSpPr>
            <a:spLocks noGrp="1"/>
          </p:cNvSpPr>
          <p:nvPr>
            <p:ph type="pic" sz="quarter" idx="18"/>
          </p:nvPr>
        </p:nvSpPr>
        <p:spPr>
          <a:xfrm>
            <a:off x="17263872" y="6291072"/>
            <a:ext cx="6748272" cy="7077456"/>
          </a:xfrm>
          <a:custGeom>
            <a:avLst/>
            <a:gdLst>
              <a:gd name="connsiteX0" fmla="*/ 0 w 6748272"/>
              <a:gd name="connsiteY0" fmla="*/ 0 h 7077456"/>
              <a:gd name="connsiteX1" fmla="*/ 6748272 w 6748272"/>
              <a:gd name="connsiteY1" fmla="*/ 0 h 7077456"/>
              <a:gd name="connsiteX2" fmla="*/ 6748272 w 6748272"/>
              <a:gd name="connsiteY2" fmla="*/ 7077456 h 7077456"/>
              <a:gd name="connsiteX3" fmla="*/ 0 w 6748272"/>
              <a:gd name="connsiteY3" fmla="*/ 7077456 h 7077456"/>
            </a:gdLst>
            <a:ahLst/>
            <a:cxnLst>
              <a:cxn ang="0">
                <a:pos x="connsiteX0" y="connsiteY0"/>
              </a:cxn>
              <a:cxn ang="0">
                <a:pos x="connsiteX1" y="connsiteY1"/>
              </a:cxn>
              <a:cxn ang="0">
                <a:pos x="connsiteX2" y="connsiteY2"/>
              </a:cxn>
              <a:cxn ang="0">
                <a:pos x="connsiteX3" y="connsiteY3"/>
              </a:cxn>
            </a:cxnLst>
            <a:rect l="l" t="t" r="r" b="b"/>
            <a:pathLst>
              <a:path w="6748272" h="7077456">
                <a:moveTo>
                  <a:pt x="0" y="0"/>
                </a:moveTo>
                <a:lnTo>
                  <a:pt x="6748272" y="0"/>
                </a:lnTo>
                <a:lnTo>
                  <a:pt x="6748272" y="7077456"/>
                </a:lnTo>
                <a:lnTo>
                  <a:pt x="0" y="7077456"/>
                </a:lnTo>
                <a:close/>
              </a:path>
            </a:pathLst>
          </a:custGeom>
          <a:solidFill>
            <a:schemeClr val="bg1">
              <a:lumMod val="95000"/>
            </a:schemeClr>
          </a:solidFill>
        </p:spPr>
        <p:txBody>
          <a:bodyPr rtlCol="0">
            <a:noAutofit/>
          </a:bodyPr>
          <a:lstStyle/>
          <a:p>
            <a:pPr lvl="0"/>
            <a:endParaRPr lang="id-ID" noProof="0" dirty="0"/>
          </a:p>
        </p:txBody>
      </p:sp>
      <p:sp>
        <p:nvSpPr>
          <p:cNvPr id="30" name="Title 1"/>
          <p:cNvSpPr>
            <a:spLocks noGrp="1"/>
          </p:cNvSpPr>
          <p:nvPr>
            <p:ph type="title"/>
          </p:nvPr>
        </p:nvSpPr>
        <p:spPr>
          <a:xfrm>
            <a:off x="8202602" y="6858000"/>
            <a:ext cx="7990986" cy="1957754"/>
          </a:xfrm>
        </p:spPr>
        <p:txBody>
          <a:bodyPr>
            <a:noAutofit/>
          </a:bodyPr>
          <a:lstStyle>
            <a:lvl1pPr algn="ctr">
              <a:defRPr sz="6600">
                <a:solidFill>
                  <a:schemeClr val="bg1"/>
                </a:solidFill>
              </a:defRPr>
            </a:lvl1pPr>
          </a:lstStyle>
          <a:p>
            <a:r>
              <a:rPr lang="en-US" dirty="0"/>
              <a:t>Click to edit Master title style</a:t>
            </a:r>
          </a:p>
        </p:txBody>
      </p:sp>
      <p:sp>
        <p:nvSpPr>
          <p:cNvPr id="9" name="Date Placeholder 3">
            <a:extLst>
              <a:ext uri="{FF2B5EF4-FFF2-40B4-BE49-F238E27FC236}">
                <a16:creationId xmlns:a16="http://schemas.microsoft.com/office/drawing/2014/main" id="{144098DC-0D27-44DA-BDCE-87840333D905}"/>
              </a:ext>
            </a:extLst>
          </p:cNvPr>
          <p:cNvSpPr>
            <a:spLocks noGrp="1"/>
          </p:cNvSpPr>
          <p:nvPr>
            <p:ph type="dt" sz="half" idx="19"/>
          </p:nvPr>
        </p:nvSpPr>
        <p:spPr/>
        <p:txBody>
          <a:bodyPr/>
          <a:lstStyle>
            <a:lvl1pPr>
              <a:defRPr/>
            </a:lvl1pPr>
          </a:lstStyle>
          <a:p>
            <a:pPr>
              <a:defRPr/>
            </a:pPr>
            <a:fld id="{6C881A9F-A5FA-4DA2-9581-7A49694F2565}" type="datetimeFigureOut">
              <a:rPr lang="id-ID"/>
              <a:pPr>
                <a:defRPr/>
              </a:pPr>
              <a:t>07/11/2019</a:t>
            </a:fld>
            <a:endParaRPr lang="id-ID"/>
          </a:p>
        </p:txBody>
      </p:sp>
      <p:sp>
        <p:nvSpPr>
          <p:cNvPr id="10" name="Footer Placeholder 4">
            <a:extLst>
              <a:ext uri="{FF2B5EF4-FFF2-40B4-BE49-F238E27FC236}">
                <a16:creationId xmlns:a16="http://schemas.microsoft.com/office/drawing/2014/main" id="{0DDC9A3D-616B-48BE-8257-5EDF5EC17CF5}"/>
              </a:ext>
            </a:extLst>
          </p:cNvPr>
          <p:cNvSpPr>
            <a:spLocks noGrp="1"/>
          </p:cNvSpPr>
          <p:nvPr>
            <p:ph type="ftr" sz="quarter" idx="20"/>
          </p:nvPr>
        </p:nvSpPr>
        <p:spPr/>
        <p:txBody>
          <a:bodyPr/>
          <a:lstStyle>
            <a:lvl1pPr>
              <a:defRPr/>
            </a:lvl1pPr>
          </a:lstStyle>
          <a:p>
            <a:pPr>
              <a:defRPr/>
            </a:pPr>
            <a:endParaRPr lang="id-ID"/>
          </a:p>
        </p:txBody>
      </p:sp>
      <p:sp>
        <p:nvSpPr>
          <p:cNvPr id="11" name="Slide Number Placeholder 5">
            <a:extLst>
              <a:ext uri="{FF2B5EF4-FFF2-40B4-BE49-F238E27FC236}">
                <a16:creationId xmlns:a16="http://schemas.microsoft.com/office/drawing/2014/main" id="{002BF67B-AAA7-4893-9BCC-5BC3BA752890}"/>
              </a:ext>
            </a:extLst>
          </p:cNvPr>
          <p:cNvSpPr>
            <a:spLocks noGrp="1"/>
          </p:cNvSpPr>
          <p:nvPr>
            <p:ph type="sldNum" sz="quarter" idx="21"/>
          </p:nvPr>
        </p:nvSpPr>
        <p:spPr/>
        <p:txBody>
          <a:bodyPr/>
          <a:lstStyle>
            <a:lvl1pPr>
              <a:defRPr/>
            </a:lvl1pPr>
          </a:lstStyle>
          <a:p>
            <a:pPr>
              <a:defRPr/>
            </a:pPr>
            <a:fld id="{4EB3B4F4-F4A8-4EE9-8554-3208036F2B83}" type="slidenum">
              <a:rPr lang="id-ID"/>
              <a:pPr>
                <a:defRPr/>
              </a:pPr>
              <a:t>‹Nº›</a:t>
            </a:fld>
            <a:endParaRPr lang="id-ID"/>
          </a:p>
        </p:txBody>
      </p:sp>
    </p:spTree>
    <p:extLst>
      <p:ext uri="{BB962C8B-B14F-4D97-AF65-F5344CB8AC3E}">
        <p14:creationId xmlns:p14="http://schemas.microsoft.com/office/powerpoint/2010/main" val="4135372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15735626" y="1241425"/>
            <a:ext cx="6687621" cy="3139321"/>
          </a:xfrm>
        </p:spPr>
        <p:txBody>
          <a:bodyPr>
            <a:noAutofit/>
          </a:bodyPr>
          <a:lstStyle>
            <a:lvl1pPr algn="l">
              <a:defRPr sz="6600"/>
            </a:lvl1pPr>
          </a:lstStyle>
          <a:p>
            <a:r>
              <a:rPr lang="en-US" dirty="0"/>
              <a:t>Click to edit Master title style</a:t>
            </a:r>
          </a:p>
        </p:txBody>
      </p:sp>
      <p:sp>
        <p:nvSpPr>
          <p:cNvPr id="10" name="Picture Placeholder 9"/>
          <p:cNvSpPr>
            <a:spLocks noGrp="1"/>
          </p:cNvSpPr>
          <p:nvPr>
            <p:ph type="pic" sz="quarter" idx="13"/>
          </p:nvPr>
        </p:nvSpPr>
        <p:spPr>
          <a:xfrm>
            <a:off x="0" y="0"/>
            <a:ext cx="12188825" cy="13716000"/>
          </a:xfrm>
          <a:custGeom>
            <a:avLst/>
            <a:gdLst>
              <a:gd name="connsiteX0" fmla="*/ 0 w 12188825"/>
              <a:gd name="connsiteY0" fmla="*/ 0 h 13716000"/>
              <a:gd name="connsiteX1" fmla="*/ 6163056 w 12188825"/>
              <a:gd name="connsiteY1" fmla="*/ 0 h 13716000"/>
              <a:gd name="connsiteX2" fmla="*/ 12188825 w 12188825"/>
              <a:gd name="connsiteY2" fmla="*/ 13716000 h 13716000"/>
              <a:gd name="connsiteX3" fmla="*/ 0 w 12188825"/>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88825" h="13716000">
                <a:moveTo>
                  <a:pt x="0" y="0"/>
                </a:moveTo>
                <a:lnTo>
                  <a:pt x="6163056" y="0"/>
                </a:lnTo>
                <a:lnTo>
                  <a:pt x="12188825" y="13716000"/>
                </a:lnTo>
                <a:lnTo>
                  <a:pt x="0" y="13716000"/>
                </a:lnTo>
                <a:close/>
              </a:path>
            </a:pathLst>
          </a:custGeom>
          <a:solidFill>
            <a:schemeClr val="bg1">
              <a:lumMod val="95000"/>
            </a:schemeClr>
          </a:solidFill>
        </p:spPr>
        <p:txBody>
          <a:bodyPr rtlCol="0">
            <a:noAutofit/>
          </a:bodyPr>
          <a:lstStyle/>
          <a:p>
            <a:pPr lvl="0"/>
            <a:endParaRPr lang="id-ID" noProof="0"/>
          </a:p>
        </p:txBody>
      </p:sp>
      <p:sp>
        <p:nvSpPr>
          <p:cNvPr id="4" name="Date Placeholder 3">
            <a:extLst>
              <a:ext uri="{FF2B5EF4-FFF2-40B4-BE49-F238E27FC236}">
                <a16:creationId xmlns:a16="http://schemas.microsoft.com/office/drawing/2014/main" id="{154DC4C5-425C-4275-BBB0-3433DE92BDB5}"/>
              </a:ext>
            </a:extLst>
          </p:cNvPr>
          <p:cNvSpPr>
            <a:spLocks noGrp="1"/>
          </p:cNvSpPr>
          <p:nvPr>
            <p:ph type="dt" sz="half" idx="14"/>
          </p:nvPr>
        </p:nvSpPr>
        <p:spPr/>
        <p:txBody>
          <a:bodyPr/>
          <a:lstStyle>
            <a:lvl1pPr>
              <a:defRPr/>
            </a:lvl1pPr>
          </a:lstStyle>
          <a:p>
            <a:pPr>
              <a:defRPr/>
            </a:pPr>
            <a:fld id="{E89C1BC1-30C6-423C-9477-CE076057AA3A}" type="datetimeFigureOut">
              <a:rPr lang="id-ID"/>
              <a:pPr>
                <a:defRPr/>
              </a:pPr>
              <a:t>07/11/2019</a:t>
            </a:fld>
            <a:endParaRPr lang="id-ID"/>
          </a:p>
        </p:txBody>
      </p:sp>
      <p:sp>
        <p:nvSpPr>
          <p:cNvPr id="5" name="Footer Placeholder 4">
            <a:extLst>
              <a:ext uri="{FF2B5EF4-FFF2-40B4-BE49-F238E27FC236}">
                <a16:creationId xmlns:a16="http://schemas.microsoft.com/office/drawing/2014/main" id="{BFFCAA38-AB12-4C7F-B580-280E80BF275D}"/>
              </a:ext>
            </a:extLst>
          </p:cNvPr>
          <p:cNvSpPr>
            <a:spLocks noGrp="1"/>
          </p:cNvSpPr>
          <p:nvPr>
            <p:ph type="ftr" sz="quarter" idx="15"/>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2C8AEC5D-8963-4CCB-8807-9FD21F81EFBB}"/>
              </a:ext>
            </a:extLst>
          </p:cNvPr>
          <p:cNvSpPr>
            <a:spLocks noGrp="1"/>
          </p:cNvSpPr>
          <p:nvPr>
            <p:ph type="sldNum" sz="quarter" idx="16"/>
          </p:nvPr>
        </p:nvSpPr>
        <p:spPr/>
        <p:txBody>
          <a:bodyPr/>
          <a:lstStyle>
            <a:lvl1pPr>
              <a:defRPr/>
            </a:lvl1pPr>
          </a:lstStyle>
          <a:p>
            <a:pPr>
              <a:defRPr/>
            </a:pPr>
            <a:fld id="{EA4F11BF-640A-480F-87A3-53BB1F8120EF}" type="slidenum">
              <a:rPr lang="id-ID"/>
              <a:pPr>
                <a:defRPr/>
              </a:pPr>
              <a:t>‹Nº›</a:t>
            </a:fld>
            <a:endParaRPr lang="id-ID"/>
          </a:p>
        </p:txBody>
      </p:sp>
    </p:spTree>
    <p:extLst>
      <p:ext uri="{BB962C8B-B14F-4D97-AF65-F5344CB8AC3E}">
        <p14:creationId xmlns:p14="http://schemas.microsoft.com/office/powerpoint/2010/main" val="519650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990979" y="1241425"/>
            <a:ext cx="6687621" cy="3139321"/>
          </a:xfrm>
        </p:spPr>
        <p:txBody>
          <a:bodyPr>
            <a:noAutofit/>
          </a:bodyPr>
          <a:lstStyle>
            <a:lvl1pPr algn="l">
              <a:defRPr sz="6600"/>
            </a:lvl1pPr>
          </a:lstStyle>
          <a:p>
            <a:r>
              <a:rPr lang="en-US" dirty="0"/>
              <a:t>Click to edit Master title style</a:t>
            </a:r>
          </a:p>
        </p:txBody>
      </p:sp>
      <p:sp>
        <p:nvSpPr>
          <p:cNvPr id="9" name="Picture Placeholder 8"/>
          <p:cNvSpPr>
            <a:spLocks noGrp="1"/>
          </p:cNvSpPr>
          <p:nvPr>
            <p:ph type="pic" sz="quarter" idx="13"/>
          </p:nvPr>
        </p:nvSpPr>
        <p:spPr>
          <a:xfrm>
            <a:off x="12188825" y="-1"/>
            <a:ext cx="12188825" cy="13716000"/>
          </a:xfrm>
          <a:custGeom>
            <a:avLst/>
            <a:gdLst>
              <a:gd name="connsiteX0" fmla="*/ 6025769 w 12188825"/>
              <a:gd name="connsiteY0" fmla="*/ 0 h 13716000"/>
              <a:gd name="connsiteX1" fmla="*/ 12188825 w 12188825"/>
              <a:gd name="connsiteY1" fmla="*/ 0 h 13716000"/>
              <a:gd name="connsiteX2" fmla="*/ 12188825 w 12188825"/>
              <a:gd name="connsiteY2" fmla="*/ 13716000 h 13716000"/>
              <a:gd name="connsiteX3" fmla="*/ 0 w 12188825"/>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88825" h="13716000">
                <a:moveTo>
                  <a:pt x="6025769" y="0"/>
                </a:moveTo>
                <a:lnTo>
                  <a:pt x="12188825" y="0"/>
                </a:lnTo>
                <a:lnTo>
                  <a:pt x="12188825" y="13716000"/>
                </a:lnTo>
                <a:lnTo>
                  <a:pt x="0" y="13716000"/>
                </a:lnTo>
                <a:close/>
              </a:path>
            </a:pathLst>
          </a:custGeom>
          <a:solidFill>
            <a:schemeClr val="bg1">
              <a:lumMod val="95000"/>
            </a:schemeClr>
          </a:solidFill>
        </p:spPr>
        <p:txBody>
          <a:bodyPr rtlCol="0">
            <a:noAutofit/>
          </a:bodyPr>
          <a:lstStyle/>
          <a:p>
            <a:pPr lvl="0"/>
            <a:endParaRPr lang="id-ID" noProof="0"/>
          </a:p>
        </p:txBody>
      </p:sp>
      <p:sp>
        <p:nvSpPr>
          <p:cNvPr id="4" name="Date Placeholder 3">
            <a:extLst>
              <a:ext uri="{FF2B5EF4-FFF2-40B4-BE49-F238E27FC236}">
                <a16:creationId xmlns:a16="http://schemas.microsoft.com/office/drawing/2014/main" id="{26C3C7C0-898B-4E15-8550-B1D444526481}"/>
              </a:ext>
            </a:extLst>
          </p:cNvPr>
          <p:cNvSpPr>
            <a:spLocks noGrp="1"/>
          </p:cNvSpPr>
          <p:nvPr>
            <p:ph type="dt" sz="half" idx="14"/>
          </p:nvPr>
        </p:nvSpPr>
        <p:spPr/>
        <p:txBody>
          <a:bodyPr/>
          <a:lstStyle>
            <a:lvl1pPr>
              <a:defRPr/>
            </a:lvl1pPr>
          </a:lstStyle>
          <a:p>
            <a:pPr>
              <a:defRPr/>
            </a:pPr>
            <a:fld id="{08923AA9-BD6C-415D-A32B-83B998BBA9E9}" type="datetimeFigureOut">
              <a:rPr lang="id-ID"/>
              <a:pPr>
                <a:defRPr/>
              </a:pPr>
              <a:t>07/11/2019</a:t>
            </a:fld>
            <a:endParaRPr lang="id-ID"/>
          </a:p>
        </p:txBody>
      </p:sp>
      <p:sp>
        <p:nvSpPr>
          <p:cNvPr id="5" name="Footer Placeholder 4">
            <a:extLst>
              <a:ext uri="{FF2B5EF4-FFF2-40B4-BE49-F238E27FC236}">
                <a16:creationId xmlns:a16="http://schemas.microsoft.com/office/drawing/2014/main" id="{D6A1AE3B-38B0-465E-A858-D340FFCCEF0B}"/>
              </a:ext>
            </a:extLst>
          </p:cNvPr>
          <p:cNvSpPr>
            <a:spLocks noGrp="1"/>
          </p:cNvSpPr>
          <p:nvPr>
            <p:ph type="ftr" sz="quarter" idx="15"/>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5A864157-E6E6-4D54-A678-2A18B010E462}"/>
              </a:ext>
            </a:extLst>
          </p:cNvPr>
          <p:cNvSpPr>
            <a:spLocks noGrp="1"/>
          </p:cNvSpPr>
          <p:nvPr>
            <p:ph type="sldNum" sz="quarter" idx="16"/>
          </p:nvPr>
        </p:nvSpPr>
        <p:spPr/>
        <p:txBody>
          <a:bodyPr/>
          <a:lstStyle>
            <a:lvl1pPr>
              <a:defRPr/>
            </a:lvl1pPr>
          </a:lstStyle>
          <a:p>
            <a:pPr>
              <a:defRPr/>
            </a:pPr>
            <a:fld id="{8E3AFE36-2110-4D6F-9FFE-6A165CAB777F}" type="slidenum">
              <a:rPr lang="id-ID"/>
              <a:pPr>
                <a:defRPr/>
              </a:pPr>
              <a:t>‹Nº›</a:t>
            </a:fld>
            <a:endParaRPr lang="id-ID"/>
          </a:p>
        </p:txBody>
      </p:sp>
    </p:spTree>
    <p:extLst>
      <p:ext uri="{BB962C8B-B14F-4D97-AF65-F5344CB8AC3E}">
        <p14:creationId xmlns:p14="http://schemas.microsoft.com/office/powerpoint/2010/main" val="3283735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0" y="0"/>
            <a:ext cx="6455664" cy="13716000"/>
          </a:xfrm>
          <a:custGeom>
            <a:avLst/>
            <a:gdLst>
              <a:gd name="connsiteX0" fmla="*/ 0 w 6455664"/>
              <a:gd name="connsiteY0" fmla="*/ 0 h 13716000"/>
              <a:gd name="connsiteX1" fmla="*/ 6455664 w 6455664"/>
              <a:gd name="connsiteY1" fmla="*/ 0 h 13716000"/>
              <a:gd name="connsiteX2" fmla="*/ 6455664 w 6455664"/>
              <a:gd name="connsiteY2" fmla="*/ 13716000 h 13716000"/>
              <a:gd name="connsiteX3" fmla="*/ 0 w 6455664"/>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455664" h="13716000">
                <a:moveTo>
                  <a:pt x="0" y="0"/>
                </a:moveTo>
                <a:lnTo>
                  <a:pt x="6455664" y="0"/>
                </a:lnTo>
                <a:lnTo>
                  <a:pt x="6455664" y="13716000"/>
                </a:lnTo>
                <a:lnTo>
                  <a:pt x="0" y="13716000"/>
                </a:lnTo>
                <a:close/>
              </a:path>
            </a:pathLst>
          </a:custGeom>
          <a:solidFill>
            <a:schemeClr val="bg1">
              <a:lumMod val="95000"/>
            </a:schemeClr>
          </a:solidFill>
        </p:spPr>
        <p:txBody>
          <a:bodyPr rtlCol="0">
            <a:noAutofit/>
          </a:bodyPr>
          <a:lstStyle/>
          <a:p>
            <a:pPr lvl="0"/>
            <a:endParaRPr lang="id-ID" noProof="0"/>
          </a:p>
        </p:txBody>
      </p:sp>
      <p:sp>
        <p:nvSpPr>
          <p:cNvPr id="17" name="Picture Placeholder 16"/>
          <p:cNvSpPr>
            <a:spLocks noGrp="1"/>
          </p:cNvSpPr>
          <p:nvPr>
            <p:ph type="pic" sz="quarter" idx="14"/>
          </p:nvPr>
        </p:nvSpPr>
        <p:spPr>
          <a:xfrm>
            <a:off x="6565392" y="0"/>
            <a:ext cx="6455664" cy="6903718"/>
          </a:xfrm>
          <a:custGeom>
            <a:avLst/>
            <a:gdLst>
              <a:gd name="connsiteX0" fmla="*/ 0 w 6455664"/>
              <a:gd name="connsiteY0" fmla="*/ 0 h 6858000"/>
              <a:gd name="connsiteX1" fmla="*/ 6455664 w 6455664"/>
              <a:gd name="connsiteY1" fmla="*/ 0 h 6858000"/>
              <a:gd name="connsiteX2" fmla="*/ 6455664 w 6455664"/>
              <a:gd name="connsiteY2" fmla="*/ 6858000 h 6858000"/>
              <a:gd name="connsiteX3" fmla="*/ 0 w 6455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55664" h="6858000">
                <a:moveTo>
                  <a:pt x="0" y="0"/>
                </a:moveTo>
                <a:lnTo>
                  <a:pt x="6455664" y="0"/>
                </a:lnTo>
                <a:lnTo>
                  <a:pt x="6455664" y="6858000"/>
                </a:lnTo>
                <a:lnTo>
                  <a:pt x="0" y="6858000"/>
                </a:lnTo>
                <a:close/>
              </a:path>
            </a:pathLst>
          </a:custGeom>
          <a:solidFill>
            <a:schemeClr val="bg1">
              <a:lumMod val="95000"/>
            </a:schemeClr>
          </a:solidFill>
        </p:spPr>
        <p:txBody>
          <a:bodyPr rtlCol="0">
            <a:noAutofit/>
          </a:bodyPr>
          <a:lstStyle/>
          <a:p>
            <a:pPr lvl="0"/>
            <a:endParaRPr lang="id-ID" noProof="0"/>
          </a:p>
        </p:txBody>
      </p:sp>
      <p:sp>
        <p:nvSpPr>
          <p:cNvPr id="20" name="Picture Placeholder 19"/>
          <p:cNvSpPr>
            <a:spLocks noGrp="1"/>
          </p:cNvSpPr>
          <p:nvPr>
            <p:ph type="pic" sz="quarter" idx="15"/>
          </p:nvPr>
        </p:nvSpPr>
        <p:spPr>
          <a:xfrm>
            <a:off x="6565392" y="7013447"/>
            <a:ext cx="17812258" cy="6702553"/>
          </a:xfrm>
          <a:custGeom>
            <a:avLst/>
            <a:gdLst>
              <a:gd name="connsiteX0" fmla="*/ 0 w 17812258"/>
              <a:gd name="connsiteY0" fmla="*/ 0 h 6702553"/>
              <a:gd name="connsiteX1" fmla="*/ 17812258 w 17812258"/>
              <a:gd name="connsiteY1" fmla="*/ 0 h 6702553"/>
              <a:gd name="connsiteX2" fmla="*/ 17812258 w 17812258"/>
              <a:gd name="connsiteY2" fmla="*/ 6702553 h 6702553"/>
              <a:gd name="connsiteX3" fmla="*/ 0 w 17812258"/>
              <a:gd name="connsiteY3" fmla="*/ 6702553 h 6702553"/>
            </a:gdLst>
            <a:ahLst/>
            <a:cxnLst>
              <a:cxn ang="0">
                <a:pos x="connsiteX0" y="connsiteY0"/>
              </a:cxn>
              <a:cxn ang="0">
                <a:pos x="connsiteX1" y="connsiteY1"/>
              </a:cxn>
              <a:cxn ang="0">
                <a:pos x="connsiteX2" y="connsiteY2"/>
              </a:cxn>
              <a:cxn ang="0">
                <a:pos x="connsiteX3" y="connsiteY3"/>
              </a:cxn>
            </a:cxnLst>
            <a:rect l="l" t="t" r="r" b="b"/>
            <a:pathLst>
              <a:path w="17812258" h="6702553">
                <a:moveTo>
                  <a:pt x="0" y="0"/>
                </a:moveTo>
                <a:lnTo>
                  <a:pt x="17812258" y="0"/>
                </a:lnTo>
                <a:lnTo>
                  <a:pt x="17812258" y="6702553"/>
                </a:lnTo>
                <a:lnTo>
                  <a:pt x="0" y="6702553"/>
                </a:lnTo>
                <a:close/>
              </a:path>
            </a:pathLst>
          </a:custGeom>
          <a:solidFill>
            <a:schemeClr val="bg1">
              <a:lumMod val="95000"/>
            </a:schemeClr>
          </a:solidFill>
        </p:spPr>
        <p:txBody>
          <a:bodyPr rtlCol="0">
            <a:noAutofit/>
          </a:bodyPr>
          <a:lstStyle/>
          <a:p>
            <a:pPr lvl="0"/>
            <a:endParaRPr lang="id-ID" noProof="0"/>
          </a:p>
        </p:txBody>
      </p:sp>
      <p:sp>
        <p:nvSpPr>
          <p:cNvPr id="23" name="Picture Placeholder 22"/>
          <p:cNvSpPr>
            <a:spLocks noGrp="1"/>
          </p:cNvSpPr>
          <p:nvPr>
            <p:ph type="pic" sz="quarter" idx="16"/>
          </p:nvPr>
        </p:nvSpPr>
        <p:spPr>
          <a:xfrm>
            <a:off x="13135292" y="0"/>
            <a:ext cx="4672456" cy="6903719"/>
          </a:xfrm>
          <a:custGeom>
            <a:avLst/>
            <a:gdLst>
              <a:gd name="connsiteX0" fmla="*/ 0 w 4672456"/>
              <a:gd name="connsiteY0" fmla="*/ 0 h 6903719"/>
              <a:gd name="connsiteX1" fmla="*/ 4672456 w 4672456"/>
              <a:gd name="connsiteY1" fmla="*/ 0 h 6903719"/>
              <a:gd name="connsiteX2" fmla="*/ 4672456 w 4672456"/>
              <a:gd name="connsiteY2" fmla="*/ 6903719 h 6903719"/>
              <a:gd name="connsiteX3" fmla="*/ 0 w 4672456"/>
              <a:gd name="connsiteY3" fmla="*/ 6903719 h 6903719"/>
            </a:gdLst>
            <a:ahLst/>
            <a:cxnLst>
              <a:cxn ang="0">
                <a:pos x="connsiteX0" y="connsiteY0"/>
              </a:cxn>
              <a:cxn ang="0">
                <a:pos x="connsiteX1" y="connsiteY1"/>
              </a:cxn>
              <a:cxn ang="0">
                <a:pos x="connsiteX2" y="connsiteY2"/>
              </a:cxn>
              <a:cxn ang="0">
                <a:pos x="connsiteX3" y="connsiteY3"/>
              </a:cxn>
            </a:cxnLst>
            <a:rect l="l" t="t" r="r" b="b"/>
            <a:pathLst>
              <a:path w="4672456" h="6903719">
                <a:moveTo>
                  <a:pt x="0" y="0"/>
                </a:moveTo>
                <a:lnTo>
                  <a:pt x="4672456" y="0"/>
                </a:lnTo>
                <a:lnTo>
                  <a:pt x="4672456" y="6903719"/>
                </a:lnTo>
                <a:lnTo>
                  <a:pt x="0" y="6903719"/>
                </a:lnTo>
                <a:close/>
              </a:path>
            </a:pathLst>
          </a:custGeom>
          <a:solidFill>
            <a:schemeClr val="accent1"/>
          </a:solidFill>
        </p:spPr>
        <p:txBody>
          <a:bodyPr rtlCol="0">
            <a:noAutofit/>
          </a:bodyPr>
          <a:lstStyle/>
          <a:p>
            <a:pPr lvl="0"/>
            <a:endParaRPr lang="id-ID" noProof="0"/>
          </a:p>
        </p:txBody>
      </p:sp>
      <p:sp>
        <p:nvSpPr>
          <p:cNvPr id="26" name="Picture Placeholder 25"/>
          <p:cNvSpPr>
            <a:spLocks noGrp="1"/>
          </p:cNvSpPr>
          <p:nvPr>
            <p:ph type="pic" sz="quarter" idx="17"/>
          </p:nvPr>
        </p:nvSpPr>
        <p:spPr>
          <a:xfrm>
            <a:off x="17921986" y="-1"/>
            <a:ext cx="6455664" cy="6903719"/>
          </a:xfrm>
          <a:custGeom>
            <a:avLst/>
            <a:gdLst>
              <a:gd name="connsiteX0" fmla="*/ 0 w 6455664"/>
              <a:gd name="connsiteY0" fmla="*/ 0 h 6903719"/>
              <a:gd name="connsiteX1" fmla="*/ 6455664 w 6455664"/>
              <a:gd name="connsiteY1" fmla="*/ 0 h 6903719"/>
              <a:gd name="connsiteX2" fmla="*/ 6455664 w 6455664"/>
              <a:gd name="connsiteY2" fmla="*/ 6903719 h 6903719"/>
              <a:gd name="connsiteX3" fmla="*/ 0 w 6455664"/>
              <a:gd name="connsiteY3" fmla="*/ 6903719 h 6903719"/>
            </a:gdLst>
            <a:ahLst/>
            <a:cxnLst>
              <a:cxn ang="0">
                <a:pos x="connsiteX0" y="connsiteY0"/>
              </a:cxn>
              <a:cxn ang="0">
                <a:pos x="connsiteX1" y="connsiteY1"/>
              </a:cxn>
              <a:cxn ang="0">
                <a:pos x="connsiteX2" y="connsiteY2"/>
              </a:cxn>
              <a:cxn ang="0">
                <a:pos x="connsiteX3" y="connsiteY3"/>
              </a:cxn>
            </a:cxnLst>
            <a:rect l="l" t="t" r="r" b="b"/>
            <a:pathLst>
              <a:path w="6455664" h="6903719">
                <a:moveTo>
                  <a:pt x="0" y="0"/>
                </a:moveTo>
                <a:lnTo>
                  <a:pt x="6455664" y="0"/>
                </a:lnTo>
                <a:lnTo>
                  <a:pt x="6455664" y="6903719"/>
                </a:lnTo>
                <a:lnTo>
                  <a:pt x="0" y="6903719"/>
                </a:lnTo>
                <a:close/>
              </a:path>
            </a:pathLst>
          </a:custGeom>
          <a:solidFill>
            <a:schemeClr val="bg1">
              <a:lumMod val="95000"/>
            </a:schemeClr>
          </a:solidFill>
        </p:spPr>
        <p:txBody>
          <a:bodyPr rtlCol="0">
            <a:noAutofit/>
          </a:bodyPr>
          <a:lstStyle/>
          <a:p>
            <a:pPr lvl="0"/>
            <a:endParaRPr lang="id-ID" noProof="0"/>
          </a:p>
        </p:txBody>
      </p:sp>
      <p:sp>
        <p:nvSpPr>
          <p:cNvPr id="7" name="Date Placeholder 3">
            <a:extLst>
              <a:ext uri="{FF2B5EF4-FFF2-40B4-BE49-F238E27FC236}">
                <a16:creationId xmlns:a16="http://schemas.microsoft.com/office/drawing/2014/main" id="{9CB81E70-2A31-45B1-BB69-60D62CDE19EA}"/>
              </a:ext>
            </a:extLst>
          </p:cNvPr>
          <p:cNvSpPr>
            <a:spLocks noGrp="1"/>
          </p:cNvSpPr>
          <p:nvPr>
            <p:ph type="dt" sz="half" idx="18"/>
          </p:nvPr>
        </p:nvSpPr>
        <p:spPr/>
        <p:txBody>
          <a:bodyPr/>
          <a:lstStyle>
            <a:lvl1pPr>
              <a:defRPr/>
            </a:lvl1pPr>
          </a:lstStyle>
          <a:p>
            <a:pPr>
              <a:defRPr/>
            </a:pPr>
            <a:fld id="{9CCFE2C3-05F4-4229-8ECE-B0FC84BAF895}" type="datetimeFigureOut">
              <a:rPr lang="id-ID"/>
              <a:pPr>
                <a:defRPr/>
              </a:pPr>
              <a:t>07/11/2019</a:t>
            </a:fld>
            <a:endParaRPr lang="id-ID"/>
          </a:p>
        </p:txBody>
      </p:sp>
      <p:sp>
        <p:nvSpPr>
          <p:cNvPr id="8" name="Footer Placeholder 4">
            <a:extLst>
              <a:ext uri="{FF2B5EF4-FFF2-40B4-BE49-F238E27FC236}">
                <a16:creationId xmlns:a16="http://schemas.microsoft.com/office/drawing/2014/main" id="{8DD892E1-53EA-4742-B7DA-D33BDAF421AB}"/>
              </a:ext>
            </a:extLst>
          </p:cNvPr>
          <p:cNvSpPr>
            <a:spLocks noGrp="1"/>
          </p:cNvSpPr>
          <p:nvPr>
            <p:ph type="ftr" sz="quarter" idx="19"/>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E667E252-0334-4A7E-A0AB-60FA6703C88A}"/>
              </a:ext>
            </a:extLst>
          </p:cNvPr>
          <p:cNvSpPr>
            <a:spLocks noGrp="1"/>
          </p:cNvSpPr>
          <p:nvPr>
            <p:ph type="sldNum" sz="quarter" idx="20"/>
          </p:nvPr>
        </p:nvSpPr>
        <p:spPr/>
        <p:txBody>
          <a:bodyPr/>
          <a:lstStyle>
            <a:lvl1pPr>
              <a:defRPr/>
            </a:lvl1pPr>
          </a:lstStyle>
          <a:p>
            <a:pPr>
              <a:defRPr/>
            </a:pPr>
            <a:fld id="{F49AD78C-F986-403D-96B2-06F58CF8F7DF}" type="slidenum">
              <a:rPr lang="id-ID"/>
              <a:pPr>
                <a:defRPr/>
              </a:pPr>
              <a:t>‹Nº›</a:t>
            </a:fld>
            <a:endParaRPr lang="id-ID"/>
          </a:p>
        </p:txBody>
      </p:sp>
    </p:spTree>
    <p:extLst>
      <p:ext uri="{BB962C8B-B14F-4D97-AF65-F5344CB8AC3E}">
        <p14:creationId xmlns:p14="http://schemas.microsoft.com/office/powerpoint/2010/main" val="2363398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8396736" y="1241425"/>
            <a:ext cx="4708173" cy="8321040"/>
          </a:xfrm>
          <a:custGeom>
            <a:avLst/>
            <a:gdLst>
              <a:gd name="connsiteX0" fmla="*/ 0 w 4708173"/>
              <a:gd name="connsiteY0" fmla="*/ 0 h 8321040"/>
              <a:gd name="connsiteX1" fmla="*/ 4708173 w 4708173"/>
              <a:gd name="connsiteY1" fmla="*/ 0 h 8321040"/>
              <a:gd name="connsiteX2" fmla="*/ 4708173 w 4708173"/>
              <a:gd name="connsiteY2" fmla="*/ 8321040 h 8321040"/>
              <a:gd name="connsiteX3" fmla="*/ 0 w 4708173"/>
              <a:gd name="connsiteY3" fmla="*/ 8321040 h 8321040"/>
            </a:gdLst>
            <a:ahLst/>
            <a:cxnLst>
              <a:cxn ang="0">
                <a:pos x="connsiteX0" y="connsiteY0"/>
              </a:cxn>
              <a:cxn ang="0">
                <a:pos x="connsiteX1" y="connsiteY1"/>
              </a:cxn>
              <a:cxn ang="0">
                <a:pos x="connsiteX2" y="connsiteY2"/>
              </a:cxn>
              <a:cxn ang="0">
                <a:pos x="connsiteX3" y="connsiteY3"/>
              </a:cxn>
            </a:cxnLst>
            <a:rect l="l" t="t" r="r" b="b"/>
            <a:pathLst>
              <a:path w="4708173" h="8321040">
                <a:moveTo>
                  <a:pt x="0" y="0"/>
                </a:moveTo>
                <a:lnTo>
                  <a:pt x="4708173" y="0"/>
                </a:lnTo>
                <a:lnTo>
                  <a:pt x="4708173" y="8321040"/>
                </a:lnTo>
                <a:lnTo>
                  <a:pt x="0" y="8321040"/>
                </a:lnTo>
                <a:close/>
              </a:path>
            </a:pathLst>
          </a:custGeom>
          <a:solidFill>
            <a:schemeClr val="bg1">
              <a:lumMod val="95000"/>
            </a:schemeClr>
          </a:solidFill>
        </p:spPr>
        <p:txBody>
          <a:bodyPr rtlCol="0">
            <a:noAutofit/>
          </a:bodyPr>
          <a:lstStyle/>
          <a:p>
            <a:pPr lvl="0"/>
            <a:endParaRPr lang="id-ID" noProof="0"/>
          </a:p>
        </p:txBody>
      </p:sp>
      <p:sp>
        <p:nvSpPr>
          <p:cNvPr id="14" name="Picture Placeholder 13"/>
          <p:cNvSpPr>
            <a:spLocks noGrp="1"/>
          </p:cNvSpPr>
          <p:nvPr>
            <p:ph type="pic" sz="quarter" idx="14"/>
          </p:nvPr>
        </p:nvSpPr>
        <p:spPr>
          <a:xfrm>
            <a:off x="13339369" y="1241424"/>
            <a:ext cx="4708173" cy="8321040"/>
          </a:xfrm>
          <a:custGeom>
            <a:avLst/>
            <a:gdLst>
              <a:gd name="connsiteX0" fmla="*/ 0 w 4708173"/>
              <a:gd name="connsiteY0" fmla="*/ 0 h 8321040"/>
              <a:gd name="connsiteX1" fmla="*/ 4708173 w 4708173"/>
              <a:gd name="connsiteY1" fmla="*/ 0 h 8321040"/>
              <a:gd name="connsiteX2" fmla="*/ 4708173 w 4708173"/>
              <a:gd name="connsiteY2" fmla="*/ 8321040 h 8321040"/>
              <a:gd name="connsiteX3" fmla="*/ 0 w 4708173"/>
              <a:gd name="connsiteY3" fmla="*/ 8321040 h 8321040"/>
            </a:gdLst>
            <a:ahLst/>
            <a:cxnLst>
              <a:cxn ang="0">
                <a:pos x="connsiteX0" y="connsiteY0"/>
              </a:cxn>
              <a:cxn ang="0">
                <a:pos x="connsiteX1" y="connsiteY1"/>
              </a:cxn>
              <a:cxn ang="0">
                <a:pos x="connsiteX2" y="connsiteY2"/>
              </a:cxn>
              <a:cxn ang="0">
                <a:pos x="connsiteX3" y="connsiteY3"/>
              </a:cxn>
            </a:cxnLst>
            <a:rect l="l" t="t" r="r" b="b"/>
            <a:pathLst>
              <a:path w="4708173" h="8321040">
                <a:moveTo>
                  <a:pt x="0" y="0"/>
                </a:moveTo>
                <a:lnTo>
                  <a:pt x="4708173" y="0"/>
                </a:lnTo>
                <a:lnTo>
                  <a:pt x="4708173" y="8321040"/>
                </a:lnTo>
                <a:lnTo>
                  <a:pt x="0" y="8321040"/>
                </a:lnTo>
                <a:close/>
              </a:path>
            </a:pathLst>
          </a:custGeom>
          <a:solidFill>
            <a:schemeClr val="bg1">
              <a:lumMod val="95000"/>
            </a:schemeClr>
          </a:solidFill>
        </p:spPr>
        <p:txBody>
          <a:bodyPr rtlCol="0">
            <a:noAutofit/>
          </a:bodyPr>
          <a:lstStyle/>
          <a:p>
            <a:pPr lvl="0"/>
            <a:endParaRPr lang="id-ID" noProof="0"/>
          </a:p>
        </p:txBody>
      </p:sp>
      <p:sp>
        <p:nvSpPr>
          <p:cNvPr id="17" name="Picture Placeholder 16"/>
          <p:cNvSpPr>
            <a:spLocks noGrp="1"/>
          </p:cNvSpPr>
          <p:nvPr>
            <p:ph type="pic" sz="quarter" idx="15"/>
          </p:nvPr>
        </p:nvSpPr>
        <p:spPr>
          <a:xfrm>
            <a:off x="18282001" y="1241425"/>
            <a:ext cx="4708174" cy="8321040"/>
          </a:xfrm>
          <a:custGeom>
            <a:avLst/>
            <a:gdLst>
              <a:gd name="connsiteX0" fmla="*/ 0 w 4708174"/>
              <a:gd name="connsiteY0" fmla="*/ 0 h 8321040"/>
              <a:gd name="connsiteX1" fmla="*/ 4708174 w 4708174"/>
              <a:gd name="connsiteY1" fmla="*/ 0 h 8321040"/>
              <a:gd name="connsiteX2" fmla="*/ 4708174 w 4708174"/>
              <a:gd name="connsiteY2" fmla="*/ 8321040 h 8321040"/>
              <a:gd name="connsiteX3" fmla="*/ 0 w 4708174"/>
              <a:gd name="connsiteY3" fmla="*/ 8321040 h 8321040"/>
            </a:gdLst>
            <a:ahLst/>
            <a:cxnLst>
              <a:cxn ang="0">
                <a:pos x="connsiteX0" y="connsiteY0"/>
              </a:cxn>
              <a:cxn ang="0">
                <a:pos x="connsiteX1" y="connsiteY1"/>
              </a:cxn>
              <a:cxn ang="0">
                <a:pos x="connsiteX2" y="connsiteY2"/>
              </a:cxn>
              <a:cxn ang="0">
                <a:pos x="connsiteX3" y="connsiteY3"/>
              </a:cxn>
            </a:cxnLst>
            <a:rect l="l" t="t" r="r" b="b"/>
            <a:pathLst>
              <a:path w="4708174" h="8321040">
                <a:moveTo>
                  <a:pt x="0" y="0"/>
                </a:moveTo>
                <a:lnTo>
                  <a:pt x="4708174" y="0"/>
                </a:lnTo>
                <a:lnTo>
                  <a:pt x="4708174" y="8321040"/>
                </a:lnTo>
                <a:lnTo>
                  <a:pt x="0" y="8321040"/>
                </a:lnTo>
                <a:close/>
              </a:path>
            </a:pathLst>
          </a:custGeom>
          <a:solidFill>
            <a:schemeClr val="bg1">
              <a:lumMod val="95000"/>
            </a:schemeClr>
          </a:solidFill>
        </p:spPr>
        <p:txBody>
          <a:bodyPr rtlCol="0">
            <a:noAutofit/>
          </a:bodyPr>
          <a:lstStyle/>
          <a:p>
            <a:pPr lvl="0"/>
            <a:endParaRPr lang="id-ID" noProof="0"/>
          </a:p>
        </p:txBody>
      </p:sp>
      <p:sp>
        <p:nvSpPr>
          <p:cNvPr id="18" name="Title 1"/>
          <p:cNvSpPr>
            <a:spLocks noGrp="1"/>
          </p:cNvSpPr>
          <p:nvPr>
            <p:ph type="title"/>
          </p:nvPr>
        </p:nvSpPr>
        <p:spPr>
          <a:xfrm>
            <a:off x="1387476" y="1241425"/>
            <a:ext cx="6373202" cy="3139321"/>
          </a:xfrm>
        </p:spPr>
        <p:txBody>
          <a:bodyPr>
            <a:noAutofit/>
          </a:bodyPr>
          <a:lstStyle>
            <a:lvl1pPr algn="l">
              <a:defRPr sz="6600"/>
            </a:lvl1pPr>
          </a:lstStyle>
          <a:p>
            <a:r>
              <a:rPr lang="en-US" dirty="0"/>
              <a:t>Click to edit Master title style</a:t>
            </a:r>
          </a:p>
        </p:txBody>
      </p:sp>
      <p:sp>
        <p:nvSpPr>
          <p:cNvPr id="6" name="Date Placeholder 3">
            <a:extLst>
              <a:ext uri="{FF2B5EF4-FFF2-40B4-BE49-F238E27FC236}">
                <a16:creationId xmlns:a16="http://schemas.microsoft.com/office/drawing/2014/main" id="{92F44755-3FEE-40F9-B324-380E5F37A694}"/>
              </a:ext>
            </a:extLst>
          </p:cNvPr>
          <p:cNvSpPr>
            <a:spLocks noGrp="1"/>
          </p:cNvSpPr>
          <p:nvPr>
            <p:ph type="dt" sz="half" idx="16"/>
          </p:nvPr>
        </p:nvSpPr>
        <p:spPr/>
        <p:txBody>
          <a:bodyPr/>
          <a:lstStyle>
            <a:lvl1pPr>
              <a:defRPr/>
            </a:lvl1pPr>
          </a:lstStyle>
          <a:p>
            <a:pPr>
              <a:defRPr/>
            </a:pPr>
            <a:fld id="{FEDA06F9-3A0A-4D0C-8D24-4D751703805E}" type="datetimeFigureOut">
              <a:rPr lang="id-ID"/>
              <a:pPr>
                <a:defRPr/>
              </a:pPr>
              <a:t>07/11/2019</a:t>
            </a:fld>
            <a:endParaRPr lang="id-ID"/>
          </a:p>
        </p:txBody>
      </p:sp>
      <p:sp>
        <p:nvSpPr>
          <p:cNvPr id="7" name="Footer Placeholder 4">
            <a:extLst>
              <a:ext uri="{FF2B5EF4-FFF2-40B4-BE49-F238E27FC236}">
                <a16:creationId xmlns:a16="http://schemas.microsoft.com/office/drawing/2014/main" id="{082386DE-13A2-43FC-97CB-D3348F11D147}"/>
              </a:ext>
            </a:extLst>
          </p:cNvPr>
          <p:cNvSpPr>
            <a:spLocks noGrp="1"/>
          </p:cNvSpPr>
          <p:nvPr>
            <p:ph type="ftr" sz="quarter" idx="17"/>
          </p:nvPr>
        </p:nvSpPr>
        <p:spPr/>
        <p:txBody>
          <a:bodyPr/>
          <a:lstStyle>
            <a:lvl1pPr>
              <a:defRPr/>
            </a:lvl1pPr>
          </a:lstStyle>
          <a:p>
            <a:pPr>
              <a:defRPr/>
            </a:pPr>
            <a:endParaRPr lang="id-ID"/>
          </a:p>
        </p:txBody>
      </p:sp>
      <p:sp>
        <p:nvSpPr>
          <p:cNvPr id="8" name="Slide Number Placeholder 5">
            <a:extLst>
              <a:ext uri="{FF2B5EF4-FFF2-40B4-BE49-F238E27FC236}">
                <a16:creationId xmlns:a16="http://schemas.microsoft.com/office/drawing/2014/main" id="{E34E1F36-3692-4964-8C5E-C50737C31FD6}"/>
              </a:ext>
            </a:extLst>
          </p:cNvPr>
          <p:cNvSpPr>
            <a:spLocks noGrp="1"/>
          </p:cNvSpPr>
          <p:nvPr>
            <p:ph type="sldNum" sz="quarter" idx="18"/>
          </p:nvPr>
        </p:nvSpPr>
        <p:spPr/>
        <p:txBody>
          <a:bodyPr/>
          <a:lstStyle>
            <a:lvl1pPr>
              <a:defRPr/>
            </a:lvl1pPr>
          </a:lstStyle>
          <a:p>
            <a:pPr>
              <a:defRPr/>
            </a:pPr>
            <a:fld id="{54463D7B-9584-46A7-B829-06AF6C49E2DC}" type="slidenum">
              <a:rPr lang="id-ID"/>
              <a:pPr>
                <a:defRPr/>
              </a:pPr>
              <a:t>‹Nº›</a:t>
            </a:fld>
            <a:endParaRPr lang="id-ID"/>
          </a:p>
        </p:txBody>
      </p:sp>
    </p:spTree>
    <p:extLst>
      <p:ext uri="{BB962C8B-B14F-4D97-AF65-F5344CB8AC3E}">
        <p14:creationId xmlns:p14="http://schemas.microsoft.com/office/powerpoint/2010/main" val="315375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7475" y="1241426"/>
            <a:ext cx="21602699" cy="915620"/>
          </a:xfrm>
        </p:spPr>
        <p:txBody>
          <a:bodyPr/>
          <a:lstStyle>
            <a:lvl1pPr algn="ctr">
              <a:defRPr sz="6000"/>
            </a:lvl1pPr>
          </a:lstStyle>
          <a:p>
            <a:r>
              <a:rPr lang="en-US" dirty="0"/>
              <a:t>Click to edit Master title style</a:t>
            </a:r>
          </a:p>
        </p:txBody>
      </p:sp>
      <p:sp>
        <p:nvSpPr>
          <p:cNvPr id="7" name="Subtitle 2"/>
          <p:cNvSpPr>
            <a:spLocks noGrp="1"/>
          </p:cNvSpPr>
          <p:nvPr>
            <p:ph type="subTitle" idx="1"/>
          </p:nvPr>
        </p:nvSpPr>
        <p:spPr>
          <a:xfrm>
            <a:off x="3047206" y="2303831"/>
            <a:ext cx="18283238" cy="626940"/>
          </a:xfrm>
        </p:spPr>
        <p:txBody>
          <a:bodyPr>
            <a:normAutofit/>
          </a:bodyPr>
          <a:lstStyle>
            <a:lvl1pPr marL="0" indent="0" algn="ctr">
              <a:buNone/>
              <a:defRPr sz="3400">
                <a:solidFill>
                  <a:schemeClr val="tx1">
                    <a:lumMod val="50000"/>
                    <a:lumOff val="50000"/>
                  </a:schemeClr>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endParaRPr lang="en-US" dirty="0"/>
          </a:p>
        </p:txBody>
      </p:sp>
      <p:sp>
        <p:nvSpPr>
          <p:cNvPr id="4" name="Date Placeholder 3">
            <a:extLst>
              <a:ext uri="{FF2B5EF4-FFF2-40B4-BE49-F238E27FC236}">
                <a16:creationId xmlns:a16="http://schemas.microsoft.com/office/drawing/2014/main" id="{7EA98207-C4FF-474C-9EDE-C6643744D3F3}"/>
              </a:ext>
            </a:extLst>
          </p:cNvPr>
          <p:cNvSpPr>
            <a:spLocks noGrp="1"/>
          </p:cNvSpPr>
          <p:nvPr>
            <p:ph type="dt" sz="half" idx="10"/>
          </p:nvPr>
        </p:nvSpPr>
        <p:spPr/>
        <p:txBody>
          <a:bodyPr/>
          <a:lstStyle>
            <a:lvl1pPr>
              <a:defRPr/>
            </a:lvl1pPr>
          </a:lstStyle>
          <a:p>
            <a:pPr>
              <a:defRPr/>
            </a:pPr>
            <a:fld id="{1A8A2CF9-C675-4F7C-8411-ADE6163421B7}" type="datetimeFigureOut">
              <a:rPr lang="id-ID"/>
              <a:pPr>
                <a:defRPr/>
              </a:pPr>
              <a:t>07/11/2019</a:t>
            </a:fld>
            <a:endParaRPr lang="id-ID"/>
          </a:p>
        </p:txBody>
      </p:sp>
      <p:sp>
        <p:nvSpPr>
          <p:cNvPr id="5" name="Footer Placeholder 4">
            <a:extLst>
              <a:ext uri="{FF2B5EF4-FFF2-40B4-BE49-F238E27FC236}">
                <a16:creationId xmlns:a16="http://schemas.microsoft.com/office/drawing/2014/main" id="{7E0B757C-60D8-48F7-A4BB-101AE7D3044F}"/>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28683C0C-9D8F-4F99-A3FF-F5BB668BB92A}"/>
              </a:ext>
            </a:extLst>
          </p:cNvPr>
          <p:cNvSpPr>
            <a:spLocks noGrp="1"/>
          </p:cNvSpPr>
          <p:nvPr>
            <p:ph type="sldNum" sz="quarter" idx="12"/>
          </p:nvPr>
        </p:nvSpPr>
        <p:spPr/>
        <p:txBody>
          <a:bodyPr/>
          <a:lstStyle>
            <a:lvl1pPr>
              <a:defRPr/>
            </a:lvl1pPr>
          </a:lstStyle>
          <a:p>
            <a:pPr>
              <a:defRPr/>
            </a:pPr>
            <a:fld id="{E7740834-579D-4FC0-A8F1-99F8FBB13AD9}" type="slidenum">
              <a:rPr lang="id-ID"/>
              <a:pPr>
                <a:defRPr/>
              </a:pPr>
              <a:t>‹Nº›</a:t>
            </a:fld>
            <a:endParaRPr lang="id-ID"/>
          </a:p>
        </p:txBody>
      </p:sp>
    </p:spTree>
    <p:extLst>
      <p:ext uri="{BB962C8B-B14F-4D97-AF65-F5344CB8AC3E}">
        <p14:creationId xmlns:p14="http://schemas.microsoft.com/office/powerpoint/2010/main" val="2982091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548640" y="512063"/>
            <a:ext cx="7722000" cy="7845552"/>
          </a:xfrm>
          <a:custGeom>
            <a:avLst/>
            <a:gdLst>
              <a:gd name="connsiteX0" fmla="*/ 0 w 7722000"/>
              <a:gd name="connsiteY0" fmla="*/ 0 h 7845552"/>
              <a:gd name="connsiteX1" fmla="*/ 7722000 w 7722000"/>
              <a:gd name="connsiteY1" fmla="*/ 0 h 7845552"/>
              <a:gd name="connsiteX2" fmla="*/ 7722000 w 7722000"/>
              <a:gd name="connsiteY2" fmla="*/ 7845552 h 7845552"/>
              <a:gd name="connsiteX3" fmla="*/ 0 w 7722000"/>
              <a:gd name="connsiteY3" fmla="*/ 7845552 h 7845552"/>
            </a:gdLst>
            <a:ahLst/>
            <a:cxnLst>
              <a:cxn ang="0">
                <a:pos x="connsiteX0" y="connsiteY0"/>
              </a:cxn>
              <a:cxn ang="0">
                <a:pos x="connsiteX1" y="connsiteY1"/>
              </a:cxn>
              <a:cxn ang="0">
                <a:pos x="connsiteX2" y="connsiteY2"/>
              </a:cxn>
              <a:cxn ang="0">
                <a:pos x="connsiteX3" y="connsiteY3"/>
              </a:cxn>
            </a:cxnLst>
            <a:rect l="l" t="t" r="r" b="b"/>
            <a:pathLst>
              <a:path w="7722000" h="7845552">
                <a:moveTo>
                  <a:pt x="0" y="0"/>
                </a:moveTo>
                <a:lnTo>
                  <a:pt x="7722000" y="0"/>
                </a:lnTo>
                <a:lnTo>
                  <a:pt x="7722000" y="7845552"/>
                </a:lnTo>
                <a:lnTo>
                  <a:pt x="0" y="7845552"/>
                </a:lnTo>
                <a:close/>
              </a:path>
            </a:pathLst>
          </a:custGeom>
          <a:solidFill>
            <a:schemeClr val="bg1">
              <a:lumMod val="95000"/>
            </a:schemeClr>
          </a:solidFill>
        </p:spPr>
        <p:txBody>
          <a:bodyPr rtlCol="0">
            <a:noAutofit/>
          </a:bodyPr>
          <a:lstStyle/>
          <a:p>
            <a:pPr lvl="0"/>
            <a:endParaRPr lang="id-ID" noProof="0"/>
          </a:p>
        </p:txBody>
      </p:sp>
      <p:sp>
        <p:nvSpPr>
          <p:cNvPr id="14" name="Picture Placeholder 13"/>
          <p:cNvSpPr>
            <a:spLocks noGrp="1"/>
          </p:cNvSpPr>
          <p:nvPr>
            <p:ph type="pic" sz="quarter" idx="14"/>
          </p:nvPr>
        </p:nvSpPr>
        <p:spPr>
          <a:xfrm>
            <a:off x="8327825" y="512064"/>
            <a:ext cx="7722000" cy="7845552"/>
          </a:xfrm>
          <a:custGeom>
            <a:avLst/>
            <a:gdLst>
              <a:gd name="connsiteX0" fmla="*/ 0 w 7722000"/>
              <a:gd name="connsiteY0" fmla="*/ 0 h 7845552"/>
              <a:gd name="connsiteX1" fmla="*/ 7722000 w 7722000"/>
              <a:gd name="connsiteY1" fmla="*/ 0 h 7845552"/>
              <a:gd name="connsiteX2" fmla="*/ 7722000 w 7722000"/>
              <a:gd name="connsiteY2" fmla="*/ 7845552 h 7845552"/>
              <a:gd name="connsiteX3" fmla="*/ 0 w 7722000"/>
              <a:gd name="connsiteY3" fmla="*/ 7845552 h 7845552"/>
            </a:gdLst>
            <a:ahLst/>
            <a:cxnLst>
              <a:cxn ang="0">
                <a:pos x="connsiteX0" y="connsiteY0"/>
              </a:cxn>
              <a:cxn ang="0">
                <a:pos x="connsiteX1" y="connsiteY1"/>
              </a:cxn>
              <a:cxn ang="0">
                <a:pos x="connsiteX2" y="connsiteY2"/>
              </a:cxn>
              <a:cxn ang="0">
                <a:pos x="connsiteX3" y="connsiteY3"/>
              </a:cxn>
            </a:cxnLst>
            <a:rect l="l" t="t" r="r" b="b"/>
            <a:pathLst>
              <a:path w="7722000" h="7845552">
                <a:moveTo>
                  <a:pt x="0" y="0"/>
                </a:moveTo>
                <a:lnTo>
                  <a:pt x="7722000" y="0"/>
                </a:lnTo>
                <a:lnTo>
                  <a:pt x="7722000" y="7845552"/>
                </a:lnTo>
                <a:lnTo>
                  <a:pt x="0" y="7845552"/>
                </a:lnTo>
                <a:close/>
              </a:path>
            </a:pathLst>
          </a:custGeom>
          <a:solidFill>
            <a:schemeClr val="bg1">
              <a:lumMod val="95000"/>
            </a:schemeClr>
          </a:solidFill>
        </p:spPr>
        <p:txBody>
          <a:bodyPr rtlCol="0">
            <a:noAutofit/>
          </a:bodyPr>
          <a:lstStyle/>
          <a:p>
            <a:pPr lvl="0"/>
            <a:endParaRPr lang="id-ID" noProof="0"/>
          </a:p>
        </p:txBody>
      </p:sp>
      <p:sp>
        <p:nvSpPr>
          <p:cNvPr id="17" name="Picture Placeholder 16"/>
          <p:cNvSpPr>
            <a:spLocks noGrp="1"/>
          </p:cNvSpPr>
          <p:nvPr>
            <p:ph type="pic" sz="quarter" idx="15"/>
          </p:nvPr>
        </p:nvSpPr>
        <p:spPr>
          <a:xfrm>
            <a:off x="16107010" y="512063"/>
            <a:ext cx="7722000" cy="7845552"/>
          </a:xfrm>
          <a:custGeom>
            <a:avLst/>
            <a:gdLst>
              <a:gd name="connsiteX0" fmla="*/ 0 w 7722000"/>
              <a:gd name="connsiteY0" fmla="*/ 0 h 7845552"/>
              <a:gd name="connsiteX1" fmla="*/ 7722000 w 7722000"/>
              <a:gd name="connsiteY1" fmla="*/ 0 h 7845552"/>
              <a:gd name="connsiteX2" fmla="*/ 7722000 w 7722000"/>
              <a:gd name="connsiteY2" fmla="*/ 7845552 h 7845552"/>
              <a:gd name="connsiteX3" fmla="*/ 0 w 7722000"/>
              <a:gd name="connsiteY3" fmla="*/ 7845552 h 7845552"/>
            </a:gdLst>
            <a:ahLst/>
            <a:cxnLst>
              <a:cxn ang="0">
                <a:pos x="connsiteX0" y="connsiteY0"/>
              </a:cxn>
              <a:cxn ang="0">
                <a:pos x="connsiteX1" y="connsiteY1"/>
              </a:cxn>
              <a:cxn ang="0">
                <a:pos x="connsiteX2" y="connsiteY2"/>
              </a:cxn>
              <a:cxn ang="0">
                <a:pos x="connsiteX3" y="connsiteY3"/>
              </a:cxn>
            </a:cxnLst>
            <a:rect l="l" t="t" r="r" b="b"/>
            <a:pathLst>
              <a:path w="7722000" h="7845552">
                <a:moveTo>
                  <a:pt x="0" y="0"/>
                </a:moveTo>
                <a:lnTo>
                  <a:pt x="7722000" y="0"/>
                </a:lnTo>
                <a:lnTo>
                  <a:pt x="7722000" y="7845552"/>
                </a:lnTo>
                <a:lnTo>
                  <a:pt x="0" y="7845552"/>
                </a:lnTo>
                <a:close/>
              </a:path>
            </a:pathLst>
          </a:custGeom>
          <a:solidFill>
            <a:schemeClr val="bg1">
              <a:lumMod val="95000"/>
            </a:schemeClr>
          </a:solidFill>
        </p:spPr>
        <p:txBody>
          <a:bodyPr rtlCol="0">
            <a:noAutofit/>
          </a:bodyPr>
          <a:lstStyle/>
          <a:p>
            <a:pPr lvl="0"/>
            <a:endParaRPr lang="id-ID" noProof="0"/>
          </a:p>
        </p:txBody>
      </p:sp>
      <p:sp>
        <p:nvSpPr>
          <p:cNvPr id="18" name="Title 1"/>
          <p:cNvSpPr>
            <a:spLocks noGrp="1"/>
          </p:cNvSpPr>
          <p:nvPr>
            <p:ph type="title"/>
          </p:nvPr>
        </p:nvSpPr>
        <p:spPr>
          <a:xfrm>
            <a:off x="1387475" y="8794370"/>
            <a:ext cx="21602699" cy="915620"/>
          </a:xfrm>
        </p:spPr>
        <p:txBody>
          <a:bodyPr/>
          <a:lstStyle>
            <a:lvl1pPr algn="ctr">
              <a:defRPr sz="6000"/>
            </a:lvl1pPr>
          </a:lstStyle>
          <a:p>
            <a:r>
              <a:rPr lang="en-US" dirty="0"/>
              <a:t>Click to edit Master title style</a:t>
            </a:r>
          </a:p>
        </p:txBody>
      </p:sp>
      <p:sp>
        <p:nvSpPr>
          <p:cNvPr id="6" name="Date Placeholder 3">
            <a:extLst>
              <a:ext uri="{FF2B5EF4-FFF2-40B4-BE49-F238E27FC236}">
                <a16:creationId xmlns:a16="http://schemas.microsoft.com/office/drawing/2014/main" id="{A52DAE35-714E-4020-B71B-66A44E49ABD0}"/>
              </a:ext>
            </a:extLst>
          </p:cNvPr>
          <p:cNvSpPr>
            <a:spLocks noGrp="1"/>
          </p:cNvSpPr>
          <p:nvPr>
            <p:ph type="dt" sz="half" idx="16"/>
          </p:nvPr>
        </p:nvSpPr>
        <p:spPr/>
        <p:txBody>
          <a:bodyPr/>
          <a:lstStyle>
            <a:lvl1pPr>
              <a:defRPr/>
            </a:lvl1pPr>
          </a:lstStyle>
          <a:p>
            <a:pPr>
              <a:defRPr/>
            </a:pPr>
            <a:fld id="{4FA960B0-A184-4121-9556-97B10C9F2607}" type="datetimeFigureOut">
              <a:rPr lang="id-ID"/>
              <a:pPr>
                <a:defRPr/>
              </a:pPr>
              <a:t>07/11/2019</a:t>
            </a:fld>
            <a:endParaRPr lang="id-ID"/>
          </a:p>
        </p:txBody>
      </p:sp>
      <p:sp>
        <p:nvSpPr>
          <p:cNvPr id="7" name="Footer Placeholder 4">
            <a:extLst>
              <a:ext uri="{FF2B5EF4-FFF2-40B4-BE49-F238E27FC236}">
                <a16:creationId xmlns:a16="http://schemas.microsoft.com/office/drawing/2014/main" id="{CF187AFB-8F37-4E59-8C17-772948E6A9AE}"/>
              </a:ext>
            </a:extLst>
          </p:cNvPr>
          <p:cNvSpPr>
            <a:spLocks noGrp="1"/>
          </p:cNvSpPr>
          <p:nvPr>
            <p:ph type="ftr" sz="quarter" idx="17"/>
          </p:nvPr>
        </p:nvSpPr>
        <p:spPr/>
        <p:txBody>
          <a:bodyPr/>
          <a:lstStyle>
            <a:lvl1pPr>
              <a:defRPr/>
            </a:lvl1pPr>
          </a:lstStyle>
          <a:p>
            <a:pPr>
              <a:defRPr/>
            </a:pPr>
            <a:endParaRPr lang="id-ID"/>
          </a:p>
        </p:txBody>
      </p:sp>
      <p:sp>
        <p:nvSpPr>
          <p:cNvPr id="8" name="Slide Number Placeholder 5">
            <a:extLst>
              <a:ext uri="{FF2B5EF4-FFF2-40B4-BE49-F238E27FC236}">
                <a16:creationId xmlns:a16="http://schemas.microsoft.com/office/drawing/2014/main" id="{8203935E-09AA-41A0-B922-2443B3238A48}"/>
              </a:ext>
            </a:extLst>
          </p:cNvPr>
          <p:cNvSpPr>
            <a:spLocks noGrp="1"/>
          </p:cNvSpPr>
          <p:nvPr>
            <p:ph type="sldNum" sz="quarter" idx="18"/>
          </p:nvPr>
        </p:nvSpPr>
        <p:spPr/>
        <p:txBody>
          <a:bodyPr/>
          <a:lstStyle>
            <a:lvl1pPr>
              <a:defRPr/>
            </a:lvl1pPr>
          </a:lstStyle>
          <a:p>
            <a:pPr>
              <a:defRPr/>
            </a:pPr>
            <a:fld id="{07CC336C-6BC2-4FC5-B38F-B0AE25078314}" type="slidenum">
              <a:rPr lang="id-ID"/>
              <a:pPr>
                <a:defRPr/>
              </a:pPr>
              <a:t>‹Nº›</a:t>
            </a:fld>
            <a:endParaRPr lang="id-ID"/>
          </a:p>
        </p:txBody>
      </p:sp>
    </p:spTree>
    <p:extLst>
      <p:ext uri="{BB962C8B-B14F-4D97-AF65-F5344CB8AC3E}">
        <p14:creationId xmlns:p14="http://schemas.microsoft.com/office/powerpoint/2010/main" val="599972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1" y="1322363"/>
            <a:ext cx="5983200" cy="5394960"/>
          </a:xfrm>
          <a:custGeom>
            <a:avLst/>
            <a:gdLst>
              <a:gd name="connsiteX0" fmla="*/ 0 w 5983200"/>
              <a:gd name="connsiteY0" fmla="*/ 0 h 5394960"/>
              <a:gd name="connsiteX1" fmla="*/ 5983200 w 5983200"/>
              <a:gd name="connsiteY1" fmla="*/ 0 h 5394960"/>
              <a:gd name="connsiteX2" fmla="*/ 5983200 w 5983200"/>
              <a:gd name="connsiteY2" fmla="*/ 5394960 h 5394960"/>
              <a:gd name="connsiteX3" fmla="*/ 0 w 5983200"/>
              <a:gd name="connsiteY3" fmla="*/ 5394960 h 5394960"/>
            </a:gdLst>
            <a:ahLst/>
            <a:cxnLst>
              <a:cxn ang="0">
                <a:pos x="connsiteX0" y="connsiteY0"/>
              </a:cxn>
              <a:cxn ang="0">
                <a:pos x="connsiteX1" y="connsiteY1"/>
              </a:cxn>
              <a:cxn ang="0">
                <a:pos x="connsiteX2" y="connsiteY2"/>
              </a:cxn>
              <a:cxn ang="0">
                <a:pos x="connsiteX3" y="connsiteY3"/>
              </a:cxn>
            </a:cxnLst>
            <a:rect l="l" t="t" r="r" b="b"/>
            <a:pathLst>
              <a:path w="5983200" h="5394960">
                <a:moveTo>
                  <a:pt x="0" y="0"/>
                </a:moveTo>
                <a:lnTo>
                  <a:pt x="5983200" y="0"/>
                </a:lnTo>
                <a:lnTo>
                  <a:pt x="5983200" y="5394960"/>
                </a:lnTo>
                <a:lnTo>
                  <a:pt x="0" y="5394960"/>
                </a:lnTo>
                <a:close/>
              </a:path>
            </a:pathLst>
          </a:custGeom>
          <a:solidFill>
            <a:schemeClr val="bg1">
              <a:lumMod val="95000"/>
            </a:schemeClr>
          </a:solidFill>
        </p:spPr>
        <p:txBody>
          <a:bodyPr rtlCol="0">
            <a:noAutofit/>
          </a:bodyPr>
          <a:lstStyle/>
          <a:p>
            <a:pPr lvl="0"/>
            <a:endParaRPr lang="id-ID" noProof="0"/>
          </a:p>
        </p:txBody>
      </p:sp>
      <p:sp>
        <p:nvSpPr>
          <p:cNvPr id="19" name="Picture Placeholder 18"/>
          <p:cNvSpPr>
            <a:spLocks noGrp="1"/>
          </p:cNvSpPr>
          <p:nvPr>
            <p:ph type="pic" sz="quarter" idx="14"/>
          </p:nvPr>
        </p:nvSpPr>
        <p:spPr>
          <a:xfrm>
            <a:off x="6131825" y="1322363"/>
            <a:ext cx="5983200" cy="5394960"/>
          </a:xfrm>
          <a:custGeom>
            <a:avLst/>
            <a:gdLst>
              <a:gd name="connsiteX0" fmla="*/ 0 w 5983200"/>
              <a:gd name="connsiteY0" fmla="*/ 0 h 5394960"/>
              <a:gd name="connsiteX1" fmla="*/ 5983200 w 5983200"/>
              <a:gd name="connsiteY1" fmla="*/ 0 h 5394960"/>
              <a:gd name="connsiteX2" fmla="*/ 5983200 w 5983200"/>
              <a:gd name="connsiteY2" fmla="*/ 5394960 h 5394960"/>
              <a:gd name="connsiteX3" fmla="*/ 0 w 5983200"/>
              <a:gd name="connsiteY3" fmla="*/ 5394960 h 5394960"/>
            </a:gdLst>
            <a:ahLst/>
            <a:cxnLst>
              <a:cxn ang="0">
                <a:pos x="connsiteX0" y="connsiteY0"/>
              </a:cxn>
              <a:cxn ang="0">
                <a:pos x="connsiteX1" y="connsiteY1"/>
              </a:cxn>
              <a:cxn ang="0">
                <a:pos x="connsiteX2" y="connsiteY2"/>
              </a:cxn>
              <a:cxn ang="0">
                <a:pos x="connsiteX3" y="connsiteY3"/>
              </a:cxn>
            </a:cxnLst>
            <a:rect l="l" t="t" r="r" b="b"/>
            <a:pathLst>
              <a:path w="5983200" h="5394960">
                <a:moveTo>
                  <a:pt x="0" y="0"/>
                </a:moveTo>
                <a:lnTo>
                  <a:pt x="5983200" y="0"/>
                </a:lnTo>
                <a:lnTo>
                  <a:pt x="5983200" y="5394960"/>
                </a:lnTo>
                <a:lnTo>
                  <a:pt x="0" y="5394960"/>
                </a:lnTo>
                <a:close/>
              </a:path>
            </a:pathLst>
          </a:custGeom>
          <a:solidFill>
            <a:schemeClr val="accent1"/>
          </a:solidFill>
        </p:spPr>
        <p:txBody>
          <a:bodyPr rtlCol="0">
            <a:noAutofit/>
          </a:bodyPr>
          <a:lstStyle/>
          <a:p>
            <a:pPr lvl="0"/>
            <a:r>
              <a:rPr lang="en-US" noProof="0" dirty="0"/>
              <a:t>Click icon to add picture</a:t>
            </a:r>
            <a:endParaRPr lang="id-ID" noProof="0" dirty="0"/>
          </a:p>
        </p:txBody>
      </p:sp>
      <p:sp>
        <p:nvSpPr>
          <p:cNvPr id="23" name="Picture Placeholder 22"/>
          <p:cNvSpPr>
            <a:spLocks noGrp="1"/>
          </p:cNvSpPr>
          <p:nvPr>
            <p:ph type="pic" sz="quarter" idx="15"/>
          </p:nvPr>
        </p:nvSpPr>
        <p:spPr>
          <a:xfrm>
            <a:off x="12262625" y="1322363"/>
            <a:ext cx="5983199" cy="5394960"/>
          </a:xfrm>
          <a:custGeom>
            <a:avLst/>
            <a:gdLst>
              <a:gd name="connsiteX0" fmla="*/ 0 w 5983199"/>
              <a:gd name="connsiteY0" fmla="*/ 0 h 5394960"/>
              <a:gd name="connsiteX1" fmla="*/ 5983199 w 5983199"/>
              <a:gd name="connsiteY1" fmla="*/ 0 h 5394960"/>
              <a:gd name="connsiteX2" fmla="*/ 5983199 w 5983199"/>
              <a:gd name="connsiteY2" fmla="*/ 5394960 h 5394960"/>
              <a:gd name="connsiteX3" fmla="*/ 0 w 5983199"/>
              <a:gd name="connsiteY3" fmla="*/ 5394960 h 5394960"/>
            </a:gdLst>
            <a:ahLst/>
            <a:cxnLst>
              <a:cxn ang="0">
                <a:pos x="connsiteX0" y="connsiteY0"/>
              </a:cxn>
              <a:cxn ang="0">
                <a:pos x="connsiteX1" y="connsiteY1"/>
              </a:cxn>
              <a:cxn ang="0">
                <a:pos x="connsiteX2" y="connsiteY2"/>
              </a:cxn>
              <a:cxn ang="0">
                <a:pos x="connsiteX3" y="connsiteY3"/>
              </a:cxn>
            </a:cxnLst>
            <a:rect l="l" t="t" r="r" b="b"/>
            <a:pathLst>
              <a:path w="5983199" h="5394960">
                <a:moveTo>
                  <a:pt x="0" y="0"/>
                </a:moveTo>
                <a:lnTo>
                  <a:pt x="5983199" y="0"/>
                </a:lnTo>
                <a:lnTo>
                  <a:pt x="5983199" y="5394960"/>
                </a:lnTo>
                <a:lnTo>
                  <a:pt x="0" y="5394960"/>
                </a:lnTo>
                <a:close/>
              </a:path>
            </a:pathLst>
          </a:custGeom>
          <a:solidFill>
            <a:schemeClr val="bg1">
              <a:lumMod val="95000"/>
            </a:schemeClr>
          </a:solidFill>
        </p:spPr>
        <p:txBody>
          <a:bodyPr rtlCol="0">
            <a:noAutofit/>
          </a:bodyPr>
          <a:lstStyle/>
          <a:p>
            <a:pPr lvl="0"/>
            <a:endParaRPr lang="id-ID" noProof="0" dirty="0"/>
          </a:p>
        </p:txBody>
      </p:sp>
      <p:sp>
        <p:nvSpPr>
          <p:cNvPr id="26" name="Picture Placeholder 25"/>
          <p:cNvSpPr>
            <a:spLocks noGrp="1"/>
          </p:cNvSpPr>
          <p:nvPr>
            <p:ph type="pic" sz="quarter" idx="16"/>
          </p:nvPr>
        </p:nvSpPr>
        <p:spPr>
          <a:xfrm>
            <a:off x="18394450" y="1322364"/>
            <a:ext cx="5983200" cy="5394960"/>
          </a:xfrm>
          <a:custGeom>
            <a:avLst/>
            <a:gdLst>
              <a:gd name="connsiteX0" fmla="*/ 0 w 5983200"/>
              <a:gd name="connsiteY0" fmla="*/ 0 h 5394960"/>
              <a:gd name="connsiteX1" fmla="*/ 5983200 w 5983200"/>
              <a:gd name="connsiteY1" fmla="*/ 0 h 5394960"/>
              <a:gd name="connsiteX2" fmla="*/ 5983200 w 5983200"/>
              <a:gd name="connsiteY2" fmla="*/ 5394960 h 5394960"/>
              <a:gd name="connsiteX3" fmla="*/ 0 w 5983200"/>
              <a:gd name="connsiteY3" fmla="*/ 5394960 h 5394960"/>
            </a:gdLst>
            <a:ahLst/>
            <a:cxnLst>
              <a:cxn ang="0">
                <a:pos x="connsiteX0" y="connsiteY0"/>
              </a:cxn>
              <a:cxn ang="0">
                <a:pos x="connsiteX1" y="connsiteY1"/>
              </a:cxn>
              <a:cxn ang="0">
                <a:pos x="connsiteX2" y="connsiteY2"/>
              </a:cxn>
              <a:cxn ang="0">
                <a:pos x="connsiteX3" y="connsiteY3"/>
              </a:cxn>
            </a:cxnLst>
            <a:rect l="l" t="t" r="r" b="b"/>
            <a:pathLst>
              <a:path w="5983200" h="5394960">
                <a:moveTo>
                  <a:pt x="0" y="0"/>
                </a:moveTo>
                <a:lnTo>
                  <a:pt x="5983200" y="0"/>
                </a:lnTo>
                <a:lnTo>
                  <a:pt x="5983200" y="5394960"/>
                </a:lnTo>
                <a:lnTo>
                  <a:pt x="0" y="5394960"/>
                </a:lnTo>
                <a:close/>
              </a:path>
            </a:pathLst>
          </a:custGeom>
          <a:solidFill>
            <a:schemeClr val="accent4"/>
          </a:solidFill>
        </p:spPr>
        <p:txBody>
          <a:bodyPr rtlCol="0">
            <a:noAutofit/>
          </a:bodyPr>
          <a:lstStyle/>
          <a:p>
            <a:pPr lvl="0"/>
            <a:r>
              <a:rPr lang="en-US" noProof="0" dirty="0"/>
              <a:t>Click icon to add picture</a:t>
            </a:r>
            <a:endParaRPr lang="id-ID" noProof="0" dirty="0"/>
          </a:p>
        </p:txBody>
      </p:sp>
      <p:sp>
        <p:nvSpPr>
          <p:cNvPr id="29" name="Picture Placeholder 28"/>
          <p:cNvSpPr>
            <a:spLocks noGrp="1"/>
          </p:cNvSpPr>
          <p:nvPr>
            <p:ph type="pic" sz="quarter" idx="17"/>
          </p:nvPr>
        </p:nvSpPr>
        <p:spPr>
          <a:xfrm>
            <a:off x="-1" y="6857999"/>
            <a:ext cx="5983200" cy="5394960"/>
          </a:xfrm>
          <a:custGeom>
            <a:avLst/>
            <a:gdLst>
              <a:gd name="connsiteX0" fmla="*/ 0 w 5983200"/>
              <a:gd name="connsiteY0" fmla="*/ 0 h 5394960"/>
              <a:gd name="connsiteX1" fmla="*/ 5983200 w 5983200"/>
              <a:gd name="connsiteY1" fmla="*/ 0 h 5394960"/>
              <a:gd name="connsiteX2" fmla="*/ 5983200 w 5983200"/>
              <a:gd name="connsiteY2" fmla="*/ 5394960 h 5394960"/>
              <a:gd name="connsiteX3" fmla="*/ 0 w 5983200"/>
              <a:gd name="connsiteY3" fmla="*/ 5394960 h 5394960"/>
            </a:gdLst>
            <a:ahLst/>
            <a:cxnLst>
              <a:cxn ang="0">
                <a:pos x="connsiteX0" y="connsiteY0"/>
              </a:cxn>
              <a:cxn ang="0">
                <a:pos x="connsiteX1" y="connsiteY1"/>
              </a:cxn>
              <a:cxn ang="0">
                <a:pos x="connsiteX2" y="connsiteY2"/>
              </a:cxn>
              <a:cxn ang="0">
                <a:pos x="connsiteX3" y="connsiteY3"/>
              </a:cxn>
            </a:cxnLst>
            <a:rect l="l" t="t" r="r" b="b"/>
            <a:pathLst>
              <a:path w="5983200" h="5394960">
                <a:moveTo>
                  <a:pt x="0" y="0"/>
                </a:moveTo>
                <a:lnTo>
                  <a:pt x="5983200" y="0"/>
                </a:lnTo>
                <a:lnTo>
                  <a:pt x="5983200" y="5394960"/>
                </a:lnTo>
                <a:lnTo>
                  <a:pt x="0" y="5394960"/>
                </a:lnTo>
                <a:close/>
              </a:path>
            </a:pathLst>
          </a:custGeom>
          <a:solidFill>
            <a:schemeClr val="accent2"/>
          </a:solidFill>
        </p:spPr>
        <p:txBody>
          <a:bodyPr rtlCol="0">
            <a:noAutofit/>
          </a:bodyPr>
          <a:lstStyle/>
          <a:p>
            <a:pPr lvl="0"/>
            <a:r>
              <a:rPr lang="en-US" noProof="0" dirty="0"/>
              <a:t>Click icon to add picture</a:t>
            </a:r>
            <a:endParaRPr lang="id-ID" noProof="0" dirty="0"/>
          </a:p>
        </p:txBody>
      </p:sp>
      <p:sp>
        <p:nvSpPr>
          <p:cNvPr id="32" name="Picture Placeholder 31"/>
          <p:cNvSpPr>
            <a:spLocks noGrp="1"/>
          </p:cNvSpPr>
          <p:nvPr>
            <p:ph type="pic" sz="quarter" idx="18"/>
          </p:nvPr>
        </p:nvSpPr>
        <p:spPr>
          <a:xfrm>
            <a:off x="6131825" y="6858000"/>
            <a:ext cx="5983200" cy="5394960"/>
          </a:xfrm>
          <a:custGeom>
            <a:avLst/>
            <a:gdLst>
              <a:gd name="connsiteX0" fmla="*/ 0 w 5983200"/>
              <a:gd name="connsiteY0" fmla="*/ 0 h 5394960"/>
              <a:gd name="connsiteX1" fmla="*/ 5983200 w 5983200"/>
              <a:gd name="connsiteY1" fmla="*/ 0 h 5394960"/>
              <a:gd name="connsiteX2" fmla="*/ 5983200 w 5983200"/>
              <a:gd name="connsiteY2" fmla="*/ 5394960 h 5394960"/>
              <a:gd name="connsiteX3" fmla="*/ 0 w 5983200"/>
              <a:gd name="connsiteY3" fmla="*/ 5394960 h 5394960"/>
            </a:gdLst>
            <a:ahLst/>
            <a:cxnLst>
              <a:cxn ang="0">
                <a:pos x="connsiteX0" y="connsiteY0"/>
              </a:cxn>
              <a:cxn ang="0">
                <a:pos x="connsiteX1" y="connsiteY1"/>
              </a:cxn>
              <a:cxn ang="0">
                <a:pos x="connsiteX2" y="connsiteY2"/>
              </a:cxn>
              <a:cxn ang="0">
                <a:pos x="connsiteX3" y="connsiteY3"/>
              </a:cxn>
            </a:cxnLst>
            <a:rect l="l" t="t" r="r" b="b"/>
            <a:pathLst>
              <a:path w="5983200" h="5394960">
                <a:moveTo>
                  <a:pt x="0" y="0"/>
                </a:moveTo>
                <a:lnTo>
                  <a:pt x="5983200" y="0"/>
                </a:lnTo>
                <a:lnTo>
                  <a:pt x="5983200" y="5394960"/>
                </a:lnTo>
                <a:lnTo>
                  <a:pt x="0" y="5394960"/>
                </a:lnTo>
                <a:close/>
              </a:path>
            </a:pathLst>
          </a:custGeom>
          <a:solidFill>
            <a:schemeClr val="bg1">
              <a:lumMod val="95000"/>
            </a:schemeClr>
          </a:solidFill>
        </p:spPr>
        <p:txBody>
          <a:bodyPr rtlCol="0">
            <a:noAutofit/>
          </a:bodyPr>
          <a:lstStyle/>
          <a:p>
            <a:pPr lvl="0"/>
            <a:endParaRPr lang="id-ID" noProof="0" dirty="0"/>
          </a:p>
        </p:txBody>
      </p:sp>
      <p:sp>
        <p:nvSpPr>
          <p:cNvPr id="35" name="Picture Placeholder 34"/>
          <p:cNvSpPr>
            <a:spLocks noGrp="1"/>
          </p:cNvSpPr>
          <p:nvPr>
            <p:ph type="pic" sz="quarter" idx="19"/>
          </p:nvPr>
        </p:nvSpPr>
        <p:spPr>
          <a:xfrm>
            <a:off x="12262625" y="6858000"/>
            <a:ext cx="5983199" cy="5394960"/>
          </a:xfrm>
          <a:custGeom>
            <a:avLst/>
            <a:gdLst>
              <a:gd name="connsiteX0" fmla="*/ 0 w 5983199"/>
              <a:gd name="connsiteY0" fmla="*/ 0 h 5394960"/>
              <a:gd name="connsiteX1" fmla="*/ 5983199 w 5983199"/>
              <a:gd name="connsiteY1" fmla="*/ 0 h 5394960"/>
              <a:gd name="connsiteX2" fmla="*/ 5983199 w 5983199"/>
              <a:gd name="connsiteY2" fmla="*/ 5394960 h 5394960"/>
              <a:gd name="connsiteX3" fmla="*/ 0 w 5983199"/>
              <a:gd name="connsiteY3" fmla="*/ 5394960 h 5394960"/>
            </a:gdLst>
            <a:ahLst/>
            <a:cxnLst>
              <a:cxn ang="0">
                <a:pos x="connsiteX0" y="connsiteY0"/>
              </a:cxn>
              <a:cxn ang="0">
                <a:pos x="connsiteX1" y="connsiteY1"/>
              </a:cxn>
              <a:cxn ang="0">
                <a:pos x="connsiteX2" y="connsiteY2"/>
              </a:cxn>
              <a:cxn ang="0">
                <a:pos x="connsiteX3" y="connsiteY3"/>
              </a:cxn>
            </a:cxnLst>
            <a:rect l="l" t="t" r="r" b="b"/>
            <a:pathLst>
              <a:path w="5983199" h="5394960">
                <a:moveTo>
                  <a:pt x="0" y="0"/>
                </a:moveTo>
                <a:lnTo>
                  <a:pt x="5983199" y="0"/>
                </a:lnTo>
                <a:lnTo>
                  <a:pt x="5983199" y="5394960"/>
                </a:lnTo>
                <a:lnTo>
                  <a:pt x="0" y="5394960"/>
                </a:lnTo>
                <a:close/>
              </a:path>
            </a:pathLst>
          </a:custGeom>
          <a:solidFill>
            <a:schemeClr val="accent3"/>
          </a:solidFill>
        </p:spPr>
        <p:txBody>
          <a:bodyPr rtlCol="0">
            <a:noAutofit/>
          </a:bodyPr>
          <a:lstStyle>
            <a:lvl1pPr>
              <a:defRPr/>
            </a:lvl1pPr>
          </a:lstStyle>
          <a:p>
            <a:pPr lvl="0"/>
            <a:r>
              <a:rPr lang="en-US" noProof="0" dirty="0"/>
              <a:t>Click icon to add picture</a:t>
            </a:r>
            <a:endParaRPr lang="id-ID" noProof="0" dirty="0"/>
          </a:p>
        </p:txBody>
      </p:sp>
      <p:sp>
        <p:nvSpPr>
          <p:cNvPr id="38" name="Picture Placeholder 37"/>
          <p:cNvSpPr>
            <a:spLocks noGrp="1"/>
          </p:cNvSpPr>
          <p:nvPr>
            <p:ph type="pic" sz="quarter" idx="20"/>
          </p:nvPr>
        </p:nvSpPr>
        <p:spPr>
          <a:xfrm>
            <a:off x="18394449" y="6858000"/>
            <a:ext cx="5983200" cy="5394960"/>
          </a:xfrm>
          <a:custGeom>
            <a:avLst/>
            <a:gdLst>
              <a:gd name="connsiteX0" fmla="*/ 0 w 5983200"/>
              <a:gd name="connsiteY0" fmla="*/ 0 h 5394960"/>
              <a:gd name="connsiteX1" fmla="*/ 5983200 w 5983200"/>
              <a:gd name="connsiteY1" fmla="*/ 0 h 5394960"/>
              <a:gd name="connsiteX2" fmla="*/ 5983200 w 5983200"/>
              <a:gd name="connsiteY2" fmla="*/ 5394960 h 5394960"/>
              <a:gd name="connsiteX3" fmla="*/ 0 w 5983200"/>
              <a:gd name="connsiteY3" fmla="*/ 5394960 h 5394960"/>
            </a:gdLst>
            <a:ahLst/>
            <a:cxnLst>
              <a:cxn ang="0">
                <a:pos x="connsiteX0" y="connsiteY0"/>
              </a:cxn>
              <a:cxn ang="0">
                <a:pos x="connsiteX1" y="connsiteY1"/>
              </a:cxn>
              <a:cxn ang="0">
                <a:pos x="connsiteX2" y="connsiteY2"/>
              </a:cxn>
              <a:cxn ang="0">
                <a:pos x="connsiteX3" y="connsiteY3"/>
              </a:cxn>
            </a:cxnLst>
            <a:rect l="l" t="t" r="r" b="b"/>
            <a:pathLst>
              <a:path w="5983200" h="5394960">
                <a:moveTo>
                  <a:pt x="0" y="0"/>
                </a:moveTo>
                <a:lnTo>
                  <a:pt x="5983200" y="0"/>
                </a:lnTo>
                <a:lnTo>
                  <a:pt x="5983200" y="5394960"/>
                </a:lnTo>
                <a:lnTo>
                  <a:pt x="0" y="5394960"/>
                </a:lnTo>
                <a:close/>
              </a:path>
            </a:pathLst>
          </a:custGeom>
          <a:solidFill>
            <a:schemeClr val="bg1">
              <a:lumMod val="95000"/>
            </a:schemeClr>
          </a:solidFill>
        </p:spPr>
        <p:txBody>
          <a:bodyPr rtlCol="0">
            <a:noAutofit/>
          </a:bodyPr>
          <a:lstStyle/>
          <a:p>
            <a:pPr lvl="0"/>
            <a:endParaRPr lang="id-ID" noProof="0" dirty="0"/>
          </a:p>
        </p:txBody>
      </p:sp>
      <p:sp>
        <p:nvSpPr>
          <p:cNvPr id="10" name="Date Placeholder 3">
            <a:extLst>
              <a:ext uri="{FF2B5EF4-FFF2-40B4-BE49-F238E27FC236}">
                <a16:creationId xmlns:a16="http://schemas.microsoft.com/office/drawing/2014/main" id="{9B7EA319-16DD-42A7-9A08-0C0ED204C24B}"/>
              </a:ext>
            </a:extLst>
          </p:cNvPr>
          <p:cNvSpPr>
            <a:spLocks noGrp="1"/>
          </p:cNvSpPr>
          <p:nvPr>
            <p:ph type="dt" sz="half" idx="21"/>
          </p:nvPr>
        </p:nvSpPr>
        <p:spPr/>
        <p:txBody>
          <a:bodyPr/>
          <a:lstStyle>
            <a:lvl1pPr>
              <a:defRPr/>
            </a:lvl1pPr>
          </a:lstStyle>
          <a:p>
            <a:pPr>
              <a:defRPr/>
            </a:pPr>
            <a:fld id="{80FFACEF-C838-4294-B292-B934F84564FF}" type="datetimeFigureOut">
              <a:rPr lang="id-ID"/>
              <a:pPr>
                <a:defRPr/>
              </a:pPr>
              <a:t>07/11/2019</a:t>
            </a:fld>
            <a:endParaRPr lang="id-ID"/>
          </a:p>
        </p:txBody>
      </p:sp>
      <p:sp>
        <p:nvSpPr>
          <p:cNvPr id="11" name="Footer Placeholder 4">
            <a:extLst>
              <a:ext uri="{FF2B5EF4-FFF2-40B4-BE49-F238E27FC236}">
                <a16:creationId xmlns:a16="http://schemas.microsoft.com/office/drawing/2014/main" id="{C11DAE47-4121-41CC-A8A5-1DDA1817E7D8}"/>
              </a:ext>
            </a:extLst>
          </p:cNvPr>
          <p:cNvSpPr>
            <a:spLocks noGrp="1"/>
          </p:cNvSpPr>
          <p:nvPr>
            <p:ph type="ftr" sz="quarter" idx="22"/>
          </p:nvPr>
        </p:nvSpPr>
        <p:spPr/>
        <p:txBody>
          <a:bodyPr/>
          <a:lstStyle>
            <a:lvl1pPr>
              <a:defRPr/>
            </a:lvl1pPr>
          </a:lstStyle>
          <a:p>
            <a:pPr>
              <a:defRPr/>
            </a:pPr>
            <a:endParaRPr lang="id-ID"/>
          </a:p>
        </p:txBody>
      </p:sp>
      <p:sp>
        <p:nvSpPr>
          <p:cNvPr id="12" name="Slide Number Placeholder 5">
            <a:extLst>
              <a:ext uri="{FF2B5EF4-FFF2-40B4-BE49-F238E27FC236}">
                <a16:creationId xmlns:a16="http://schemas.microsoft.com/office/drawing/2014/main" id="{D112DA7B-5A67-4468-8AD0-C008E4B98431}"/>
              </a:ext>
            </a:extLst>
          </p:cNvPr>
          <p:cNvSpPr>
            <a:spLocks noGrp="1"/>
          </p:cNvSpPr>
          <p:nvPr>
            <p:ph type="sldNum" sz="quarter" idx="23"/>
          </p:nvPr>
        </p:nvSpPr>
        <p:spPr/>
        <p:txBody>
          <a:bodyPr/>
          <a:lstStyle>
            <a:lvl1pPr>
              <a:defRPr/>
            </a:lvl1pPr>
          </a:lstStyle>
          <a:p>
            <a:pPr>
              <a:defRPr/>
            </a:pPr>
            <a:fld id="{40E26891-42EF-4129-9729-C63E021B5E8E}" type="slidenum">
              <a:rPr lang="id-ID"/>
              <a:pPr>
                <a:defRPr/>
              </a:pPr>
              <a:t>‹Nº›</a:t>
            </a:fld>
            <a:endParaRPr lang="id-ID"/>
          </a:p>
        </p:txBody>
      </p:sp>
    </p:spTree>
    <p:extLst>
      <p:ext uri="{BB962C8B-B14F-4D97-AF65-F5344CB8AC3E}">
        <p14:creationId xmlns:p14="http://schemas.microsoft.com/office/powerpoint/2010/main" val="250546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24377650" cy="13716000"/>
          </a:xfrm>
          <a:solidFill>
            <a:schemeClr val="bg1">
              <a:lumMod val="95000"/>
            </a:schemeClr>
          </a:solidFill>
        </p:spPr>
        <p:txBody>
          <a:bodyPr rtlCol="0">
            <a:normAutofit/>
          </a:bodyPr>
          <a:lstStyle/>
          <a:p>
            <a:pPr lvl="0"/>
            <a:endParaRPr lang="id-ID" noProof="0"/>
          </a:p>
        </p:txBody>
      </p:sp>
      <p:sp>
        <p:nvSpPr>
          <p:cNvPr id="9" name="Picture Placeholder 7"/>
          <p:cNvSpPr>
            <a:spLocks noGrp="1"/>
          </p:cNvSpPr>
          <p:nvPr>
            <p:ph type="pic" sz="quarter" idx="14"/>
          </p:nvPr>
        </p:nvSpPr>
        <p:spPr>
          <a:xfrm>
            <a:off x="0" y="0"/>
            <a:ext cx="24377649" cy="13716000"/>
          </a:xfrm>
          <a:solidFill>
            <a:schemeClr val="tx1">
              <a:lumMod val="85000"/>
              <a:lumOff val="15000"/>
              <a:alpha val="50000"/>
            </a:schemeClr>
          </a:solidFill>
        </p:spPr>
        <p:txBody>
          <a:bodyPr rtlCol="0">
            <a:normAutofit/>
          </a:bodyPr>
          <a:lstStyle/>
          <a:p>
            <a:pPr lvl="0"/>
            <a:r>
              <a:rPr lang="en-US" noProof="0" dirty="0"/>
              <a:t>Click icon to add picture</a:t>
            </a:r>
            <a:endParaRPr lang="id-ID" noProof="0" dirty="0"/>
          </a:p>
        </p:txBody>
      </p:sp>
      <p:sp>
        <p:nvSpPr>
          <p:cNvPr id="2" name="Title 1"/>
          <p:cNvSpPr>
            <a:spLocks noGrp="1"/>
          </p:cNvSpPr>
          <p:nvPr>
            <p:ph type="title"/>
          </p:nvPr>
        </p:nvSpPr>
        <p:spPr>
          <a:xfrm>
            <a:off x="1387475" y="5815584"/>
            <a:ext cx="21602700" cy="1042416"/>
          </a:xfrm>
        </p:spPr>
        <p:txBody>
          <a:bodyPr/>
          <a:lstStyle>
            <a:lvl1pPr algn="ctr">
              <a:defRPr sz="6600">
                <a:solidFill>
                  <a:schemeClr val="bg1">
                    <a:lumMod val="95000"/>
                  </a:schemeClr>
                </a:solidFill>
              </a:defRPr>
            </a:lvl1pPr>
          </a:lstStyle>
          <a:p>
            <a:r>
              <a:rPr lang="en-US" dirty="0"/>
              <a:t>Click to edit Master title style</a:t>
            </a:r>
            <a:endParaRPr lang="id-ID" dirty="0"/>
          </a:p>
        </p:txBody>
      </p:sp>
      <p:sp>
        <p:nvSpPr>
          <p:cNvPr id="5" name="Date Placeholder 3">
            <a:extLst>
              <a:ext uri="{FF2B5EF4-FFF2-40B4-BE49-F238E27FC236}">
                <a16:creationId xmlns:a16="http://schemas.microsoft.com/office/drawing/2014/main" id="{CC67AD03-5221-44DC-813B-D2F37FB1D398}"/>
              </a:ext>
            </a:extLst>
          </p:cNvPr>
          <p:cNvSpPr>
            <a:spLocks noGrp="1"/>
          </p:cNvSpPr>
          <p:nvPr>
            <p:ph type="dt" sz="half" idx="15"/>
          </p:nvPr>
        </p:nvSpPr>
        <p:spPr/>
        <p:txBody>
          <a:bodyPr/>
          <a:lstStyle>
            <a:lvl1pPr>
              <a:defRPr/>
            </a:lvl1pPr>
          </a:lstStyle>
          <a:p>
            <a:pPr>
              <a:defRPr/>
            </a:pPr>
            <a:fld id="{4FFBC231-8AF0-4CBF-9668-7AD573C56A5E}" type="datetimeFigureOut">
              <a:rPr lang="id-ID"/>
              <a:pPr>
                <a:defRPr/>
              </a:pPr>
              <a:t>07/11/2019</a:t>
            </a:fld>
            <a:endParaRPr lang="id-ID"/>
          </a:p>
        </p:txBody>
      </p:sp>
      <p:sp>
        <p:nvSpPr>
          <p:cNvPr id="6" name="Footer Placeholder 4">
            <a:extLst>
              <a:ext uri="{FF2B5EF4-FFF2-40B4-BE49-F238E27FC236}">
                <a16:creationId xmlns:a16="http://schemas.microsoft.com/office/drawing/2014/main" id="{37FBA0F9-D714-453C-BDD5-3FC17C2419A5}"/>
              </a:ext>
            </a:extLst>
          </p:cNvPr>
          <p:cNvSpPr>
            <a:spLocks noGrp="1"/>
          </p:cNvSpPr>
          <p:nvPr>
            <p:ph type="ftr" sz="quarter" idx="16"/>
          </p:nvPr>
        </p:nvSpPr>
        <p:spPr/>
        <p:txBody>
          <a:bodyPr/>
          <a:lstStyle>
            <a:lvl1pPr>
              <a:defRPr/>
            </a:lvl1pPr>
          </a:lstStyle>
          <a:p>
            <a:pPr>
              <a:defRPr/>
            </a:pPr>
            <a:endParaRPr lang="id-ID"/>
          </a:p>
        </p:txBody>
      </p:sp>
      <p:sp>
        <p:nvSpPr>
          <p:cNvPr id="8" name="Slide Number Placeholder 5">
            <a:extLst>
              <a:ext uri="{FF2B5EF4-FFF2-40B4-BE49-F238E27FC236}">
                <a16:creationId xmlns:a16="http://schemas.microsoft.com/office/drawing/2014/main" id="{D8A1D2BF-5525-487F-A238-9F21795D17E8}"/>
              </a:ext>
            </a:extLst>
          </p:cNvPr>
          <p:cNvSpPr>
            <a:spLocks noGrp="1"/>
          </p:cNvSpPr>
          <p:nvPr>
            <p:ph type="sldNum" sz="quarter" idx="17"/>
          </p:nvPr>
        </p:nvSpPr>
        <p:spPr/>
        <p:txBody>
          <a:bodyPr/>
          <a:lstStyle>
            <a:lvl1pPr>
              <a:defRPr/>
            </a:lvl1pPr>
          </a:lstStyle>
          <a:p>
            <a:pPr>
              <a:defRPr/>
            </a:pPr>
            <a:fld id="{12956EF9-638D-412F-ACED-914B4E6BECC0}" type="slidenum">
              <a:rPr lang="id-ID"/>
              <a:pPr>
                <a:defRPr/>
              </a:pPr>
              <a:t>‹Nº›</a:t>
            </a:fld>
            <a:endParaRPr lang="id-ID"/>
          </a:p>
        </p:txBody>
      </p:sp>
    </p:spTree>
    <p:extLst>
      <p:ext uri="{BB962C8B-B14F-4D97-AF65-F5344CB8AC3E}">
        <p14:creationId xmlns:p14="http://schemas.microsoft.com/office/powerpoint/2010/main" val="609503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8877781" y="5521123"/>
            <a:ext cx="6423950" cy="4213185"/>
          </a:xfrm>
          <a:custGeom>
            <a:avLst/>
            <a:gdLst>
              <a:gd name="connsiteX0" fmla="*/ 0 w 6423950"/>
              <a:gd name="connsiteY0" fmla="*/ 0 h 4213185"/>
              <a:gd name="connsiteX1" fmla="*/ 6423950 w 6423950"/>
              <a:gd name="connsiteY1" fmla="*/ 0 h 4213185"/>
              <a:gd name="connsiteX2" fmla="*/ 6296628 w 6423950"/>
              <a:gd name="connsiteY2" fmla="*/ 4213185 h 4213185"/>
              <a:gd name="connsiteX3" fmla="*/ 115746 w 6423950"/>
              <a:gd name="connsiteY3" fmla="*/ 4213185 h 4213185"/>
            </a:gdLst>
            <a:ahLst/>
            <a:cxnLst>
              <a:cxn ang="0">
                <a:pos x="connsiteX0" y="connsiteY0"/>
              </a:cxn>
              <a:cxn ang="0">
                <a:pos x="connsiteX1" y="connsiteY1"/>
              </a:cxn>
              <a:cxn ang="0">
                <a:pos x="connsiteX2" y="connsiteY2"/>
              </a:cxn>
              <a:cxn ang="0">
                <a:pos x="connsiteX3" y="connsiteY3"/>
              </a:cxn>
            </a:cxnLst>
            <a:rect l="l" t="t" r="r" b="b"/>
            <a:pathLst>
              <a:path w="6423950" h="4213185">
                <a:moveTo>
                  <a:pt x="0" y="0"/>
                </a:moveTo>
                <a:lnTo>
                  <a:pt x="6423950" y="0"/>
                </a:lnTo>
                <a:lnTo>
                  <a:pt x="6296628" y="4213185"/>
                </a:lnTo>
                <a:lnTo>
                  <a:pt x="115746" y="4213185"/>
                </a:lnTo>
                <a:close/>
              </a:path>
            </a:pathLst>
          </a:custGeom>
          <a:solidFill>
            <a:schemeClr val="bg1">
              <a:lumMod val="95000"/>
            </a:schemeClr>
          </a:solidFill>
        </p:spPr>
        <p:txBody>
          <a:bodyPr rtlCol="0">
            <a:noAutofit/>
          </a:bodyPr>
          <a:lstStyle/>
          <a:p>
            <a:pPr lvl="0"/>
            <a:endParaRPr lang="id-ID" noProof="0"/>
          </a:p>
        </p:txBody>
      </p:sp>
      <p:sp>
        <p:nvSpPr>
          <p:cNvPr id="10" name="Title 1"/>
          <p:cNvSpPr>
            <a:spLocks noGrp="1"/>
          </p:cNvSpPr>
          <p:nvPr>
            <p:ph type="title"/>
          </p:nvPr>
        </p:nvSpPr>
        <p:spPr>
          <a:xfrm>
            <a:off x="1387475" y="1241426"/>
            <a:ext cx="21602699" cy="915620"/>
          </a:xfrm>
        </p:spPr>
        <p:txBody>
          <a:bodyPr/>
          <a:lstStyle>
            <a:lvl1pPr algn="ctr">
              <a:defRPr sz="6000"/>
            </a:lvl1pPr>
          </a:lstStyle>
          <a:p>
            <a:r>
              <a:rPr lang="en-US" dirty="0"/>
              <a:t>Click to edit Master title style</a:t>
            </a:r>
          </a:p>
        </p:txBody>
      </p:sp>
      <p:sp>
        <p:nvSpPr>
          <p:cNvPr id="11" name="Subtitle 2"/>
          <p:cNvSpPr>
            <a:spLocks noGrp="1"/>
          </p:cNvSpPr>
          <p:nvPr>
            <p:ph type="subTitle" idx="1"/>
          </p:nvPr>
        </p:nvSpPr>
        <p:spPr>
          <a:xfrm>
            <a:off x="3047206" y="2303831"/>
            <a:ext cx="18283238" cy="626940"/>
          </a:xfrm>
        </p:spPr>
        <p:txBody>
          <a:bodyPr>
            <a:normAutofit/>
          </a:bodyPr>
          <a:lstStyle>
            <a:lvl1pPr marL="0" indent="0" algn="ctr">
              <a:buNone/>
              <a:defRPr sz="3400">
                <a:solidFill>
                  <a:schemeClr val="tx1">
                    <a:lumMod val="50000"/>
                    <a:lumOff val="50000"/>
                  </a:schemeClr>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endParaRPr lang="en-US" dirty="0"/>
          </a:p>
        </p:txBody>
      </p:sp>
      <p:sp>
        <p:nvSpPr>
          <p:cNvPr id="5" name="Date Placeholder 3">
            <a:extLst>
              <a:ext uri="{FF2B5EF4-FFF2-40B4-BE49-F238E27FC236}">
                <a16:creationId xmlns:a16="http://schemas.microsoft.com/office/drawing/2014/main" id="{66C68B3D-8EF4-4A33-A4DE-8230D5C7724C}"/>
              </a:ext>
            </a:extLst>
          </p:cNvPr>
          <p:cNvSpPr>
            <a:spLocks noGrp="1"/>
          </p:cNvSpPr>
          <p:nvPr>
            <p:ph type="dt" sz="half" idx="14"/>
          </p:nvPr>
        </p:nvSpPr>
        <p:spPr/>
        <p:txBody>
          <a:bodyPr/>
          <a:lstStyle>
            <a:lvl1pPr>
              <a:defRPr/>
            </a:lvl1pPr>
          </a:lstStyle>
          <a:p>
            <a:pPr>
              <a:defRPr/>
            </a:pPr>
            <a:fld id="{1D3C9824-06A6-46F5-8E04-B6073FD3E406}" type="datetimeFigureOut">
              <a:rPr lang="id-ID"/>
              <a:pPr>
                <a:defRPr/>
              </a:pPr>
              <a:t>07/11/2019</a:t>
            </a:fld>
            <a:endParaRPr lang="id-ID"/>
          </a:p>
        </p:txBody>
      </p:sp>
      <p:sp>
        <p:nvSpPr>
          <p:cNvPr id="6" name="Footer Placeholder 4">
            <a:extLst>
              <a:ext uri="{FF2B5EF4-FFF2-40B4-BE49-F238E27FC236}">
                <a16:creationId xmlns:a16="http://schemas.microsoft.com/office/drawing/2014/main" id="{E7635285-07E8-479D-AF70-8C46FD0B185E}"/>
              </a:ext>
            </a:extLst>
          </p:cNvPr>
          <p:cNvSpPr>
            <a:spLocks noGrp="1"/>
          </p:cNvSpPr>
          <p:nvPr>
            <p:ph type="ftr" sz="quarter" idx="15"/>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E46757F9-43F8-4A53-9CCE-19EFF0EE3637}"/>
              </a:ext>
            </a:extLst>
          </p:cNvPr>
          <p:cNvSpPr>
            <a:spLocks noGrp="1"/>
          </p:cNvSpPr>
          <p:nvPr>
            <p:ph type="sldNum" sz="quarter" idx="16"/>
          </p:nvPr>
        </p:nvSpPr>
        <p:spPr/>
        <p:txBody>
          <a:bodyPr/>
          <a:lstStyle>
            <a:lvl1pPr>
              <a:defRPr/>
            </a:lvl1pPr>
          </a:lstStyle>
          <a:p>
            <a:pPr>
              <a:defRPr/>
            </a:pPr>
            <a:fld id="{983ABDFA-7134-4849-A606-4C543152E81C}" type="slidenum">
              <a:rPr lang="id-ID"/>
              <a:pPr>
                <a:defRPr/>
              </a:pPr>
              <a:t>‹Nº›</a:t>
            </a:fld>
            <a:endParaRPr lang="id-ID"/>
          </a:p>
        </p:txBody>
      </p:sp>
    </p:spTree>
    <p:extLst>
      <p:ext uri="{BB962C8B-B14F-4D97-AF65-F5344CB8AC3E}">
        <p14:creationId xmlns:p14="http://schemas.microsoft.com/office/powerpoint/2010/main" val="3383751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2656E7-5D01-4ECB-A811-0CEB76D42AB2}"/>
              </a:ext>
            </a:extLst>
          </p:cNvPr>
          <p:cNvSpPr>
            <a:spLocks noGrp="1"/>
          </p:cNvSpPr>
          <p:nvPr>
            <p:ph type="dt" sz="half" idx="10"/>
          </p:nvPr>
        </p:nvSpPr>
        <p:spPr/>
        <p:txBody>
          <a:bodyPr/>
          <a:lstStyle>
            <a:lvl1pPr>
              <a:defRPr/>
            </a:lvl1pPr>
          </a:lstStyle>
          <a:p>
            <a:pPr>
              <a:defRPr/>
            </a:pPr>
            <a:fld id="{F81CB73B-A77F-40BC-9B72-44FFCFFE61FA}" type="datetimeFigureOut">
              <a:rPr lang="id-ID"/>
              <a:pPr>
                <a:defRPr/>
              </a:pPr>
              <a:t>07/11/2019</a:t>
            </a:fld>
            <a:endParaRPr lang="id-ID"/>
          </a:p>
        </p:txBody>
      </p:sp>
      <p:sp>
        <p:nvSpPr>
          <p:cNvPr id="3" name="Footer Placeholder 4">
            <a:extLst>
              <a:ext uri="{FF2B5EF4-FFF2-40B4-BE49-F238E27FC236}">
                <a16:creationId xmlns:a16="http://schemas.microsoft.com/office/drawing/2014/main" id="{D513472F-DF2B-4CD3-8222-4BF0448A0140}"/>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DCBBEF4A-CB8C-47A0-B1C5-34083FD2AD43}"/>
              </a:ext>
            </a:extLst>
          </p:cNvPr>
          <p:cNvSpPr>
            <a:spLocks noGrp="1"/>
          </p:cNvSpPr>
          <p:nvPr>
            <p:ph type="sldNum" sz="quarter" idx="12"/>
          </p:nvPr>
        </p:nvSpPr>
        <p:spPr/>
        <p:txBody>
          <a:bodyPr/>
          <a:lstStyle>
            <a:lvl1pPr>
              <a:defRPr/>
            </a:lvl1pPr>
          </a:lstStyle>
          <a:p>
            <a:pPr>
              <a:defRPr/>
            </a:pPr>
            <a:fld id="{399DB9B7-4516-4C07-8C96-BE2B72FAF1EE}" type="slidenum">
              <a:rPr lang="id-ID"/>
              <a:pPr>
                <a:defRPr/>
              </a:pPr>
              <a:t>‹Nº›</a:t>
            </a:fld>
            <a:endParaRPr lang="id-ID"/>
          </a:p>
        </p:txBody>
      </p:sp>
    </p:spTree>
    <p:extLst>
      <p:ext uri="{BB962C8B-B14F-4D97-AF65-F5344CB8AC3E}">
        <p14:creationId xmlns:p14="http://schemas.microsoft.com/office/powerpoint/2010/main" val="2249877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11B95A-99FD-43AE-9C74-05B53F54E924}"/>
              </a:ext>
            </a:extLst>
          </p:cNvPr>
          <p:cNvSpPr>
            <a:spLocks noGrp="1"/>
          </p:cNvSpPr>
          <p:nvPr>
            <p:ph type="dt" sz="half" idx="10"/>
          </p:nvPr>
        </p:nvSpPr>
        <p:spPr/>
        <p:txBody>
          <a:bodyPr/>
          <a:lstStyle>
            <a:lvl1pPr>
              <a:defRPr/>
            </a:lvl1pPr>
          </a:lstStyle>
          <a:p>
            <a:pPr>
              <a:defRPr/>
            </a:pPr>
            <a:fld id="{074C7846-C458-43AD-AF5B-FB479BA6A7D2}" type="datetimeFigureOut">
              <a:rPr lang="id-ID"/>
              <a:pPr>
                <a:defRPr/>
              </a:pPr>
              <a:t>07/11/2019</a:t>
            </a:fld>
            <a:endParaRPr lang="id-ID"/>
          </a:p>
        </p:txBody>
      </p:sp>
      <p:sp>
        <p:nvSpPr>
          <p:cNvPr id="5" name="Footer Placeholder 4">
            <a:extLst>
              <a:ext uri="{FF2B5EF4-FFF2-40B4-BE49-F238E27FC236}">
                <a16:creationId xmlns:a16="http://schemas.microsoft.com/office/drawing/2014/main" id="{425EC875-D80F-41A7-8B9B-9F8E7FFF7FDF}"/>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C18FD41A-A2AB-48B7-A02D-0AD3E25D6211}"/>
              </a:ext>
            </a:extLst>
          </p:cNvPr>
          <p:cNvSpPr>
            <a:spLocks noGrp="1"/>
          </p:cNvSpPr>
          <p:nvPr>
            <p:ph type="sldNum" sz="quarter" idx="12"/>
          </p:nvPr>
        </p:nvSpPr>
        <p:spPr/>
        <p:txBody>
          <a:bodyPr/>
          <a:lstStyle>
            <a:lvl1pPr>
              <a:defRPr/>
            </a:lvl1pPr>
          </a:lstStyle>
          <a:p>
            <a:pPr>
              <a:defRPr/>
            </a:pPr>
            <a:fld id="{B1292418-A91E-4FE8-B410-5BB5DB49A6BC}" type="slidenum">
              <a:rPr lang="id-ID"/>
              <a:pPr>
                <a:defRPr/>
              </a:pPr>
              <a:t>‹Nº›</a:t>
            </a:fld>
            <a:endParaRPr lang="id-ID"/>
          </a:p>
        </p:txBody>
      </p:sp>
    </p:spTree>
    <p:extLst>
      <p:ext uri="{BB962C8B-B14F-4D97-AF65-F5344CB8AC3E}">
        <p14:creationId xmlns:p14="http://schemas.microsoft.com/office/powerpoint/2010/main" val="380668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0D3FA52-5E13-4B30-BF1B-424B7B88BD98}"/>
              </a:ext>
            </a:extLst>
          </p:cNvPr>
          <p:cNvSpPr>
            <a:spLocks noGrp="1"/>
          </p:cNvSpPr>
          <p:nvPr>
            <p:ph type="dt" sz="half" idx="10"/>
          </p:nvPr>
        </p:nvSpPr>
        <p:spPr/>
        <p:txBody>
          <a:bodyPr/>
          <a:lstStyle>
            <a:lvl1pPr>
              <a:defRPr/>
            </a:lvl1pPr>
          </a:lstStyle>
          <a:p>
            <a:pPr>
              <a:defRPr/>
            </a:pPr>
            <a:fld id="{D3ABF8A6-D4BD-401E-B937-0AB957B86792}" type="datetimeFigureOut">
              <a:rPr lang="id-ID"/>
              <a:pPr>
                <a:defRPr/>
              </a:pPr>
              <a:t>07/11/2019</a:t>
            </a:fld>
            <a:endParaRPr lang="id-ID"/>
          </a:p>
        </p:txBody>
      </p:sp>
      <p:sp>
        <p:nvSpPr>
          <p:cNvPr id="6" name="Footer Placeholder 4">
            <a:extLst>
              <a:ext uri="{FF2B5EF4-FFF2-40B4-BE49-F238E27FC236}">
                <a16:creationId xmlns:a16="http://schemas.microsoft.com/office/drawing/2014/main" id="{A7B4EFD8-AF69-4711-B493-F3D4AE0F7B1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843BADF0-5502-4785-90A1-FE6AFD68FF0D}"/>
              </a:ext>
            </a:extLst>
          </p:cNvPr>
          <p:cNvSpPr>
            <a:spLocks noGrp="1"/>
          </p:cNvSpPr>
          <p:nvPr>
            <p:ph type="sldNum" sz="quarter" idx="12"/>
          </p:nvPr>
        </p:nvSpPr>
        <p:spPr/>
        <p:txBody>
          <a:bodyPr/>
          <a:lstStyle>
            <a:lvl1pPr>
              <a:defRPr/>
            </a:lvl1pPr>
          </a:lstStyle>
          <a:p>
            <a:pPr>
              <a:defRPr/>
            </a:pPr>
            <a:fld id="{77658D19-CE00-4D7E-9301-34E05BE8499E}" type="slidenum">
              <a:rPr lang="id-ID"/>
              <a:pPr>
                <a:defRPr/>
              </a:pPr>
              <a:t>‹Nº›</a:t>
            </a:fld>
            <a:endParaRPr lang="id-ID"/>
          </a:p>
        </p:txBody>
      </p:sp>
    </p:spTree>
    <p:extLst>
      <p:ext uri="{BB962C8B-B14F-4D97-AF65-F5344CB8AC3E}">
        <p14:creationId xmlns:p14="http://schemas.microsoft.com/office/powerpoint/2010/main" val="1596613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B417A48-60D0-4DB0-99F3-76A96049D887}"/>
              </a:ext>
            </a:extLst>
          </p:cNvPr>
          <p:cNvSpPr>
            <a:spLocks noGrp="1"/>
          </p:cNvSpPr>
          <p:nvPr>
            <p:ph type="dt" sz="half" idx="10"/>
          </p:nvPr>
        </p:nvSpPr>
        <p:spPr/>
        <p:txBody>
          <a:bodyPr/>
          <a:lstStyle>
            <a:lvl1pPr>
              <a:defRPr/>
            </a:lvl1pPr>
          </a:lstStyle>
          <a:p>
            <a:pPr>
              <a:defRPr/>
            </a:pPr>
            <a:fld id="{B9678444-8D0A-4CFE-8592-661E32AB339E}" type="datetimeFigureOut">
              <a:rPr lang="id-ID"/>
              <a:pPr>
                <a:defRPr/>
              </a:pPr>
              <a:t>07/11/2019</a:t>
            </a:fld>
            <a:endParaRPr lang="id-ID"/>
          </a:p>
        </p:txBody>
      </p:sp>
      <p:sp>
        <p:nvSpPr>
          <p:cNvPr id="8" name="Footer Placeholder 4">
            <a:extLst>
              <a:ext uri="{FF2B5EF4-FFF2-40B4-BE49-F238E27FC236}">
                <a16:creationId xmlns:a16="http://schemas.microsoft.com/office/drawing/2014/main" id="{902D62AC-6A70-4FA7-B27F-E0902ADDC3B5}"/>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26AD6BAD-FA3B-44A3-9795-82E0BF5F9C23}"/>
              </a:ext>
            </a:extLst>
          </p:cNvPr>
          <p:cNvSpPr>
            <a:spLocks noGrp="1"/>
          </p:cNvSpPr>
          <p:nvPr>
            <p:ph type="sldNum" sz="quarter" idx="12"/>
          </p:nvPr>
        </p:nvSpPr>
        <p:spPr/>
        <p:txBody>
          <a:bodyPr/>
          <a:lstStyle>
            <a:lvl1pPr>
              <a:defRPr/>
            </a:lvl1pPr>
          </a:lstStyle>
          <a:p>
            <a:pPr>
              <a:defRPr/>
            </a:pPr>
            <a:fld id="{9205D044-0F94-4560-8ADA-1F4C7E41C6C8}" type="slidenum">
              <a:rPr lang="id-ID"/>
              <a:pPr>
                <a:defRPr/>
              </a:pPr>
              <a:t>‹Nº›</a:t>
            </a:fld>
            <a:endParaRPr lang="id-ID"/>
          </a:p>
        </p:txBody>
      </p:sp>
    </p:spTree>
    <p:extLst>
      <p:ext uri="{BB962C8B-B14F-4D97-AF65-F5344CB8AC3E}">
        <p14:creationId xmlns:p14="http://schemas.microsoft.com/office/powerpoint/2010/main" val="2595156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5D70BB7-E304-4FAE-9E84-60D079926372}"/>
              </a:ext>
            </a:extLst>
          </p:cNvPr>
          <p:cNvSpPr>
            <a:spLocks noGrp="1"/>
          </p:cNvSpPr>
          <p:nvPr>
            <p:ph type="dt" sz="half" idx="10"/>
          </p:nvPr>
        </p:nvSpPr>
        <p:spPr/>
        <p:txBody>
          <a:bodyPr/>
          <a:lstStyle>
            <a:lvl1pPr>
              <a:defRPr/>
            </a:lvl1pPr>
          </a:lstStyle>
          <a:p>
            <a:pPr>
              <a:defRPr/>
            </a:pPr>
            <a:fld id="{B731D071-F1DA-4D0F-A2C5-0658791B573F}" type="datetimeFigureOut">
              <a:rPr lang="id-ID"/>
              <a:pPr>
                <a:defRPr/>
              </a:pPr>
              <a:t>07/11/2019</a:t>
            </a:fld>
            <a:endParaRPr lang="id-ID"/>
          </a:p>
        </p:txBody>
      </p:sp>
      <p:sp>
        <p:nvSpPr>
          <p:cNvPr id="4" name="Footer Placeholder 4">
            <a:extLst>
              <a:ext uri="{FF2B5EF4-FFF2-40B4-BE49-F238E27FC236}">
                <a16:creationId xmlns:a16="http://schemas.microsoft.com/office/drawing/2014/main" id="{A2D2E211-D746-400C-BAC5-9357D5E8FB1F}"/>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E38F95D4-ADE2-4CEC-8238-870B493031F7}"/>
              </a:ext>
            </a:extLst>
          </p:cNvPr>
          <p:cNvSpPr>
            <a:spLocks noGrp="1"/>
          </p:cNvSpPr>
          <p:nvPr>
            <p:ph type="sldNum" sz="quarter" idx="12"/>
          </p:nvPr>
        </p:nvSpPr>
        <p:spPr/>
        <p:txBody>
          <a:bodyPr/>
          <a:lstStyle>
            <a:lvl1pPr>
              <a:defRPr/>
            </a:lvl1pPr>
          </a:lstStyle>
          <a:p>
            <a:pPr>
              <a:defRPr/>
            </a:pPr>
            <a:fld id="{50216D71-9B84-4843-BF73-5C75F923C101}" type="slidenum">
              <a:rPr lang="id-ID"/>
              <a:pPr>
                <a:defRPr/>
              </a:pPr>
              <a:t>‹Nº›</a:t>
            </a:fld>
            <a:endParaRPr lang="id-ID"/>
          </a:p>
        </p:txBody>
      </p:sp>
    </p:spTree>
    <p:extLst>
      <p:ext uri="{BB962C8B-B14F-4D97-AF65-F5344CB8AC3E}">
        <p14:creationId xmlns:p14="http://schemas.microsoft.com/office/powerpoint/2010/main" val="1669248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3">
            <a:extLst>
              <a:ext uri="{FF2B5EF4-FFF2-40B4-BE49-F238E27FC236}">
                <a16:creationId xmlns:a16="http://schemas.microsoft.com/office/drawing/2014/main" id="{C3F5D265-F605-4F86-9D8E-5A04BAE2A5F1}"/>
              </a:ext>
            </a:extLst>
          </p:cNvPr>
          <p:cNvSpPr>
            <a:spLocks noGrp="1"/>
          </p:cNvSpPr>
          <p:nvPr>
            <p:ph type="dt" sz="half" idx="10"/>
          </p:nvPr>
        </p:nvSpPr>
        <p:spPr/>
        <p:txBody>
          <a:bodyPr/>
          <a:lstStyle>
            <a:lvl1pPr>
              <a:defRPr/>
            </a:lvl1pPr>
          </a:lstStyle>
          <a:p>
            <a:pPr>
              <a:defRPr/>
            </a:pPr>
            <a:fld id="{9703A86A-FE13-4BEF-80FD-625BB05FB238}" type="datetimeFigureOut">
              <a:rPr lang="id-ID"/>
              <a:pPr>
                <a:defRPr/>
              </a:pPr>
              <a:t>07/11/2019</a:t>
            </a:fld>
            <a:endParaRPr lang="id-ID"/>
          </a:p>
        </p:txBody>
      </p:sp>
      <p:sp>
        <p:nvSpPr>
          <p:cNvPr id="6" name="Footer Placeholder 4">
            <a:extLst>
              <a:ext uri="{FF2B5EF4-FFF2-40B4-BE49-F238E27FC236}">
                <a16:creationId xmlns:a16="http://schemas.microsoft.com/office/drawing/2014/main" id="{8569F860-E2F8-4AF8-8AF9-17EC2916D2D2}"/>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74A50A61-0BC2-4988-84E0-D1C203CED2AB}"/>
              </a:ext>
            </a:extLst>
          </p:cNvPr>
          <p:cNvSpPr>
            <a:spLocks noGrp="1"/>
          </p:cNvSpPr>
          <p:nvPr>
            <p:ph type="sldNum" sz="quarter" idx="12"/>
          </p:nvPr>
        </p:nvSpPr>
        <p:spPr/>
        <p:txBody>
          <a:bodyPr/>
          <a:lstStyle>
            <a:lvl1pPr>
              <a:defRPr/>
            </a:lvl1pPr>
          </a:lstStyle>
          <a:p>
            <a:pPr>
              <a:defRPr/>
            </a:pPr>
            <a:fld id="{EE425704-D2EF-462D-A617-2D1F91D18EA3}" type="slidenum">
              <a:rPr lang="id-ID"/>
              <a:pPr>
                <a:defRPr/>
              </a:pPr>
              <a:t>‹Nº›</a:t>
            </a:fld>
            <a:endParaRPr lang="id-ID"/>
          </a:p>
        </p:txBody>
      </p:sp>
    </p:spTree>
    <p:extLst>
      <p:ext uri="{BB962C8B-B14F-4D97-AF65-F5344CB8AC3E}">
        <p14:creationId xmlns:p14="http://schemas.microsoft.com/office/powerpoint/2010/main" val="63316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02FFBD-B052-42EE-8AD2-657E488641C6}"/>
              </a:ext>
            </a:extLst>
          </p:cNvPr>
          <p:cNvSpPr>
            <a:spLocks noGrp="1"/>
          </p:cNvSpPr>
          <p:nvPr>
            <p:ph type="dt" sz="half" idx="10"/>
          </p:nvPr>
        </p:nvSpPr>
        <p:spPr/>
        <p:txBody>
          <a:bodyPr/>
          <a:lstStyle>
            <a:lvl1pPr>
              <a:defRPr/>
            </a:lvl1pPr>
          </a:lstStyle>
          <a:p>
            <a:pPr>
              <a:defRPr/>
            </a:pPr>
            <a:fld id="{30C45E43-C038-4207-80F2-0013C01FDD1B}" type="datetimeFigureOut">
              <a:rPr lang="id-ID"/>
              <a:pPr>
                <a:defRPr/>
              </a:pPr>
              <a:t>07/11/2019</a:t>
            </a:fld>
            <a:endParaRPr lang="id-ID"/>
          </a:p>
        </p:txBody>
      </p:sp>
      <p:sp>
        <p:nvSpPr>
          <p:cNvPr id="3" name="Footer Placeholder 4">
            <a:extLst>
              <a:ext uri="{FF2B5EF4-FFF2-40B4-BE49-F238E27FC236}">
                <a16:creationId xmlns:a16="http://schemas.microsoft.com/office/drawing/2014/main" id="{B96F8AC4-6177-44AB-9008-EF2AF29370D6}"/>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EC201D31-44DE-4AEB-849E-4626EB4CD11D}"/>
              </a:ext>
            </a:extLst>
          </p:cNvPr>
          <p:cNvSpPr>
            <a:spLocks noGrp="1"/>
          </p:cNvSpPr>
          <p:nvPr>
            <p:ph type="sldNum" sz="quarter" idx="12"/>
          </p:nvPr>
        </p:nvSpPr>
        <p:spPr/>
        <p:txBody>
          <a:bodyPr/>
          <a:lstStyle>
            <a:lvl1pPr>
              <a:defRPr/>
            </a:lvl1pPr>
          </a:lstStyle>
          <a:p>
            <a:pPr>
              <a:defRPr/>
            </a:pPr>
            <a:fld id="{22422B0E-4699-4A32-B25E-D00B9D9F826C}" type="slidenum">
              <a:rPr lang="id-ID"/>
              <a:pPr>
                <a:defRPr/>
              </a:pPr>
              <a:t>‹Nº›</a:t>
            </a:fld>
            <a:endParaRPr lang="id-ID"/>
          </a:p>
        </p:txBody>
      </p:sp>
    </p:spTree>
    <p:extLst>
      <p:ext uri="{BB962C8B-B14F-4D97-AF65-F5344CB8AC3E}">
        <p14:creationId xmlns:p14="http://schemas.microsoft.com/office/powerpoint/2010/main" val="1908810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rtlCol="0">
            <a:normAutofit/>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pPr lvl="0"/>
            <a:r>
              <a:rPr lang="en-US" noProof="0" dirty="0"/>
              <a:t>Click icon to add picture</a:t>
            </a:r>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3">
            <a:extLst>
              <a:ext uri="{FF2B5EF4-FFF2-40B4-BE49-F238E27FC236}">
                <a16:creationId xmlns:a16="http://schemas.microsoft.com/office/drawing/2014/main" id="{66E96CEC-F040-4DA8-89EB-42AB4E111C7B}"/>
              </a:ext>
            </a:extLst>
          </p:cNvPr>
          <p:cNvSpPr>
            <a:spLocks noGrp="1"/>
          </p:cNvSpPr>
          <p:nvPr>
            <p:ph type="dt" sz="half" idx="10"/>
          </p:nvPr>
        </p:nvSpPr>
        <p:spPr/>
        <p:txBody>
          <a:bodyPr/>
          <a:lstStyle>
            <a:lvl1pPr>
              <a:defRPr/>
            </a:lvl1pPr>
          </a:lstStyle>
          <a:p>
            <a:pPr>
              <a:defRPr/>
            </a:pPr>
            <a:fld id="{66337992-6D59-4625-BDB7-EBAF1910EE0C}" type="datetimeFigureOut">
              <a:rPr lang="id-ID"/>
              <a:pPr>
                <a:defRPr/>
              </a:pPr>
              <a:t>07/11/2019</a:t>
            </a:fld>
            <a:endParaRPr lang="id-ID"/>
          </a:p>
        </p:txBody>
      </p:sp>
      <p:sp>
        <p:nvSpPr>
          <p:cNvPr id="6" name="Footer Placeholder 4">
            <a:extLst>
              <a:ext uri="{FF2B5EF4-FFF2-40B4-BE49-F238E27FC236}">
                <a16:creationId xmlns:a16="http://schemas.microsoft.com/office/drawing/2014/main" id="{97DC01CC-0B54-47E6-9D11-BED76FE7EFBE}"/>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EFD527E4-44D2-4D68-8F9A-5A90FAC84180}"/>
              </a:ext>
            </a:extLst>
          </p:cNvPr>
          <p:cNvSpPr>
            <a:spLocks noGrp="1"/>
          </p:cNvSpPr>
          <p:nvPr>
            <p:ph type="sldNum" sz="quarter" idx="12"/>
          </p:nvPr>
        </p:nvSpPr>
        <p:spPr/>
        <p:txBody>
          <a:bodyPr/>
          <a:lstStyle>
            <a:lvl1pPr>
              <a:defRPr/>
            </a:lvl1pPr>
          </a:lstStyle>
          <a:p>
            <a:pPr>
              <a:defRPr/>
            </a:pPr>
            <a:fld id="{4F5F50AF-7102-4AD0-B75E-E1AB0B2BCBD5}" type="slidenum">
              <a:rPr lang="id-ID"/>
              <a:pPr>
                <a:defRPr/>
              </a:pPr>
              <a:t>‹Nº›</a:t>
            </a:fld>
            <a:endParaRPr lang="id-ID"/>
          </a:p>
        </p:txBody>
      </p:sp>
    </p:spTree>
    <p:extLst>
      <p:ext uri="{BB962C8B-B14F-4D97-AF65-F5344CB8AC3E}">
        <p14:creationId xmlns:p14="http://schemas.microsoft.com/office/powerpoint/2010/main" val="3138902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FE6761-68F0-427C-9CB5-FF974D25119D}"/>
              </a:ext>
            </a:extLst>
          </p:cNvPr>
          <p:cNvSpPr>
            <a:spLocks noGrp="1"/>
          </p:cNvSpPr>
          <p:nvPr>
            <p:ph type="dt" sz="half" idx="10"/>
          </p:nvPr>
        </p:nvSpPr>
        <p:spPr/>
        <p:txBody>
          <a:bodyPr/>
          <a:lstStyle>
            <a:lvl1pPr>
              <a:defRPr/>
            </a:lvl1pPr>
          </a:lstStyle>
          <a:p>
            <a:pPr>
              <a:defRPr/>
            </a:pPr>
            <a:fld id="{95BD14D7-FADF-4C2F-8D5E-6F65E37E5716}" type="datetimeFigureOut">
              <a:rPr lang="id-ID"/>
              <a:pPr>
                <a:defRPr/>
              </a:pPr>
              <a:t>07/11/2019</a:t>
            </a:fld>
            <a:endParaRPr lang="id-ID"/>
          </a:p>
        </p:txBody>
      </p:sp>
      <p:sp>
        <p:nvSpPr>
          <p:cNvPr id="5" name="Footer Placeholder 4">
            <a:extLst>
              <a:ext uri="{FF2B5EF4-FFF2-40B4-BE49-F238E27FC236}">
                <a16:creationId xmlns:a16="http://schemas.microsoft.com/office/drawing/2014/main" id="{382FBDEC-66DD-472B-A322-747991CAE409}"/>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19E6EFD0-1C41-4856-8271-86F4BD53DB4B}"/>
              </a:ext>
            </a:extLst>
          </p:cNvPr>
          <p:cNvSpPr>
            <a:spLocks noGrp="1"/>
          </p:cNvSpPr>
          <p:nvPr>
            <p:ph type="sldNum" sz="quarter" idx="12"/>
          </p:nvPr>
        </p:nvSpPr>
        <p:spPr/>
        <p:txBody>
          <a:bodyPr/>
          <a:lstStyle>
            <a:lvl1pPr>
              <a:defRPr/>
            </a:lvl1pPr>
          </a:lstStyle>
          <a:p>
            <a:pPr>
              <a:defRPr/>
            </a:pPr>
            <a:fld id="{865CC95F-E3C5-41B5-8FFE-873D1B687EA4}" type="slidenum">
              <a:rPr lang="id-ID"/>
              <a:pPr>
                <a:defRPr/>
              </a:pPr>
              <a:t>‹Nº›</a:t>
            </a:fld>
            <a:endParaRPr lang="id-ID"/>
          </a:p>
        </p:txBody>
      </p:sp>
    </p:spTree>
    <p:extLst>
      <p:ext uri="{BB962C8B-B14F-4D97-AF65-F5344CB8AC3E}">
        <p14:creationId xmlns:p14="http://schemas.microsoft.com/office/powerpoint/2010/main" val="2602809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8EC5E90-7F62-4DB6-95C5-02BEA682BB16}"/>
              </a:ext>
            </a:extLst>
          </p:cNvPr>
          <p:cNvSpPr>
            <a:spLocks noGrp="1"/>
          </p:cNvSpPr>
          <p:nvPr>
            <p:ph type="dt" sz="half" idx="10"/>
          </p:nvPr>
        </p:nvSpPr>
        <p:spPr/>
        <p:txBody>
          <a:bodyPr/>
          <a:lstStyle>
            <a:lvl1pPr>
              <a:defRPr/>
            </a:lvl1pPr>
          </a:lstStyle>
          <a:p>
            <a:pPr>
              <a:defRPr/>
            </a:pPr>
            <a:fld id="{ECD035B5-0D65-46B4-A3CB-E5CFDD010312}" type="datetimeFigureOut">
              <a:rPr lang="id-ID"/>
              <a:pPr>
                <a:defRPr/>
              </a:pPr>
              <a:t>07/11/2019</a:t>
            </a:fld>
            <a:endParaRPr lang="id-ID"/>
          </a:p>
        </p:txBody>
      </p:sp>
      <p:sp>
        <p:nvSpPr>
          <p:cNvPr id="5" name="Footer Placeholder 4">
            <a:extLst>
              <a:ext uri="{FF2B5EF4-FFF2-40B4-BE49-F238E27FC236}">
                <a16:creationId xmlns:a16="http://schemas.microsoft.com/office/drawing/2014/main" id="{9E369263-DEBB-4BAF-809F-F3E1C4900714}"/>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0552B29A-132D-463C-97AA-E898AACEDF45}"/>
              </a:ext>
            </a:extLst>
          </p:cNvPr>
          <p:cNvSpPr>
            <a:spLocks noGrp="1"/>
          </p:cNvSpPr>
          <p:nvPr>
            <p:ph type="sldNum" sz="quarter" idx="12"/>
          </p:nvPr>
        </p:nvSpPr>
        <p:spPr/>
        <p:txBody>
          <a:bodyPr/>
          <a:lstStyle>
            <a:lvl1pPr>
              <a:defRPr/>
            </a:lvl1pPr>
          </a:lstStyle>
          <a:p>
            <a:pPr>
              <a:defRPr/>
            </a:pPr>
            <a:fld id="{2FE82CB1-660A-451E-8FEA-92CB97E45B6D}" type="slidenum">
              <a:rPr lang="id-ID"/>
              <a:pPr>
                <a:defRPr/>
              </a:pPr>
              <a:t>‹Nº›</a:t>
            </a:fld>
            <a:endParaRPr lang="id-ID"/>
          </a:p>
        </p:txBody>
      </p:sp>
    </p:spTree>
    <p:extLst>
      <p:ext uri="{BB962C8B-B14F-4D97-AF65-F5344CB8AC3E}">
        <p14:creationId xmlns:p14="http://schemas.microsoft.com/office/powerpoint/2010/main" val="173098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7475" y="1241426"/>
            <a:ext cx="21602699" cy="915620"/>
          </a:xfrm>
        </p:spPr>
        <p:txBody>
          <a:bodyPr/>
          <a:lstStyle>
            <a:lvl1pPr algn="ctr">
              <a:defRPr sz="6000"/>
            </a:lvl1pPr>
          </a:lstStyle>
          <a:p>
            <a:r>
              <a:rPr lang="en-US" dirty="0"/>
              <a:t>Click to edit Master title style</a:t>
            </a:r>
          </a:p>
        </p:txBody>
      </p:sp>
      <p:sp>
        <p:nvSpPr>
          <p:cNvPr id="7" name="Subtitle 2"/>
          <p:cNvSpPr>
            <a:spLocks noGrp="1"/>
          </p:cNvSpPr>
          <p:nvPr>
            <p:ph type="subTitle" idx="1"/>
          </p:nvPr>
        </p:nvSpPr>
        <p:spPr>
          <a:xfrm>
            <a:off x="3047206" y="2303831"/>
            <a:ext cx="18283238" cy="626940"/>
          </a:xfrm>
        </p:spPr>
        <p:txBody>
          <a:bodyPr>
            <a:normAutofit/>
          </a:bodyPr>
          <a:lstStyle>
            <a:lvl1pPr marL="0" indent="0" algn="ctr">
              <a:buNone/>
              <a:defRPr sz="3400">
                <a:solidFill>
                  <a:schemeClr val="tx1">
                    <a:lumMod val="50000"/>
                    <a:lumOff val="50000"/>
                  </a:schemeClr>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endParaRPr lang="en-US" dirty="0"/>
          </a:p>
        </p:txBody>
      </p:sp>
      <p:sp>
        <p:nvSpPr>
          <p:cNvPr id="10" name="Picture Placeholder 9"/>
          <p:cNvSpPr>
            <a:spLocks noGrp="1"/>
          </p:cNvSpPr>
          <p:nvPr>
            <p:ph type="pic" sz="quarter" idx="13"/>
          </p:nvPr>
        </p:nvSpPr>
        <p:spPr>
          <a:xfrm>
            <a:off x="7924800" y="3704492"/>
            <a:ext cx="8528051" cy="8159262"/>
          </a:xfrm>
          <a:custGeom>
            <a:avLst/>
            <a:gdLst>
              <a:gd name="connsiteX0" fmla="*/ 0 w 8528051"/>
              <a:gd name="connsiteY0" fmla="*/ 0 h 8159262"/>
              <a:gd name="connsiteX1" fmla="*/ 8528051 w 8528051"/>
              <a:gd name="connsiteY1" fmla="*/ 0 h 8159262"/>
              <a:gd name="connsiteX2" fmla="*/ 8528051 w 8528051"/>
              <a:gd name="connsiteY2" fmla="*/ 8159262 h 8159262"/>
              <a:gd name="connsiteX3" fmla="*/ 0 w 8528051"/>
              <a:gd name="connsiteY3" fmla="*/ 8159262 h 8159262"/>
            </a:gdLst>
            <a:ahLst/>
            <a:cxnLst>
              <a:cxn ang="0">
                <a:pos x="connsiteX0" y="connsiteY0"/>
              </a:cxn>
              <a:cxn ang="0">
                <a:pos x="connsiteX1" y="connsiteY1"/>
              </a:cxn>
              <a:cxn ang="0">
                <a:pos x="connsiteX2" y="connsiteY2"/>
              </a:cxn>
              <a:cxn ang="0">
                <a:pos x="connsiteX3" y="connsiteY3"/>
              </a:cxn>
            </a:cxnLst>
            <a:rect l="l" t="t" r="r" b="b"/>
            <a:pathLst>
              <a:path w="8528051" h="8159262">
                <a:moveTo>
                  <a:pt x="0" y="0"/>
                </a:moveTo>
                <a:lnTo>
                  <a:pt x="8528051" y="0"/>
                </a:lnTo>
                <a:lnTo>
                  <a:pt x="8528051" y="8159262"/>
                </a:lnTo>
                <a:lnTo>
                  <a:pt x="0" y="8159262"/>
                </a:lnTo>
                <a:close/>
              </a:path>
            </a:pathLst>
          </a:custGeom>
          <a:solidFill>
            <a:schemeClr val="bg1">
              <a:lumMod val="95000"/>
            </a:schemeClr>
          </a:solidFill>
        </p:spPr>
        <p:txBody>
          <a:bodyPr rtlCol="0">
            <a:noAutofit/>
          </a:bodyPr>
          <a:lstStyle/>
          <a:p>
            <a:pPr lvl="0"/>
            <a:endParaRPr lang="id-ID" noProof="0"/>
          </a:p>
        </p:txBody>
      </p:sp>
      <p:sp>
        <p:nvSpPr>
          <p:cNvPr id="5" name="Date Placeholder 3">
            <a:extLst>
              <a:ext uri="{FF2B5EF4-FFF2-40B4-BE49-F238E27FC236}">
                <a16:creationId xmlns:a16="http://schemas.microsoft.com/office/drawing/2014/main" id="{41458A5D-C58B-47B2-A63F-F450BF70C3DB}"/>
              </a:ext>
            </a:extLst>
          </p:cNvPr>
          <p:cNvSpPr>
            <a:spLocks noGrp="1"/>
          </p:cNvSpPr>
          <p:nvPr>
            <p:ph type="dt" sz="half" idx="14"/>
          </p:nvPr>
        </p:nvSpPr>
        <p:spPr/>
        <p:txBody>
          <a:bodyPr/>
          <a:lstStyle>
            <a:lvl1pPr>
              <a:defRPr/>
            </a:lvl1pPr>
          </a:lstStyle>
          <a:p>
            <a:pPr>
              <a:defRPr/>
            </a:pPr>
            <a:fld id="{AF4C3294-FAC7-4B3D-8A8F-61334C7DAFF3}" type="datetimeFigureOut">
              <a:rPr lang="id-ID"/>
              <a:pPr>
                <a:defRPr/>
              </a:pPr>
              <a:t>07/11/2019</a:t>
            </a:fld>
            <a:endParaRPr lang="id-ID"/>
          </a:p>
        </p:txBody>
      </p:sp>
      <p:sp>
        <p:nvSpPr>
          <p:cNvPr id="6" name="Footer Placeholder 4">
            <a:extLst>
              <a:ext uri="{FF2B5EF4-FFF2-40B4-BE49-F238E27FC236}">
                <a16:creationId xmlns:a16="http://schemas.microsoft.com/office/drawing/2014/main" id="{BE6B0A89-0DC4-4120-8ED6-BDA992280917}"/>
              </a:ext>
            </a:extLst>
          </p:cNvPr>
          <p:cNvSpPr>
            <a:spLocks noGrp="1"/>
          </p:cNvSpPr>
          <p:nvPr>
            <p:ph type="ftr" sz="quarter" idx="15"/>
          </p:nvPr>
        </p:nvSpPr>
        <p:spPr/>
        <p:txBody>
          <a:bodyPr/>
          <a:lstStyle>
            <a:lvl1pPr>
              <a:defRPr/>
            </a:lvl1pPr>
          </a:lstStyle>
          <a:p>
            <a:pPr>
              <a:defRPr/>
            </a:pPr>
            <a:endParaRPr lang="id-ID"/>
          </a:p>
        </p:txBody>
      </p:sp>
      <p:sp>
        <p:nvSpPr>
          <p:cNvPr id="8" name="Slide Number Placeholder 5">
            <a:extLst>
              <a:ext uri="{FF2B5EF4-FFF2-40B4-BE49-F238E27FC236}">
                <a16:creationId xmlns:a16="http://schemas.microsoft.com/office/drawing/2014/main" id="{4E4A208C-353D-4423-90C2-6B186AED1540}"/>
              </a:ext>
            </a:extLst>
          </p:cNvPr>
          <p:cNvSpPr>
            <a:spLocks noGrp="1"/>
          </p:cNvSpPr>
          <p:nvPr>
            <p:ph type="sldNum" sz="quarter" idx="16"/>
          </p:nvPr>
        </p:nvSpPr>
        <p:spPr/>
        <p:txBody>
          <a:bodyPr/>
          <a:lstStyle>
            <a:lvl1pPr>
              <a:defRPr/>
            </a:lvl1pPr>
          </a:lstStyle>
          <a:p>
            <a:pPr>
              <a:defRPr/>
            </a:pPr>
            <a:fld id="{454CE814-B239-4C4C-8993-0B5BC3A15A83}" type="slidenum">
              <a:rPr lang="id-ID"/>
              <a:pPr>
                <a:defRPr/>
              </a:pPr>
              <a:t>‹Nº›</a:t>
            </a:fld>
            <a:endParaRPr lang="id-ID"/>
          </a:p>
        </p:txBody>
      </p:sp>
    </p:spTree>
    <p:extLst>
      <p:ext uri="{BB962C8B-B14F-4D97-AF65-F5344CB8AC3E}">
        <p14:creationId xmlns:p14="http://schemas.microsoft.com/office/powerpoint/2010/main" val="391731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7475" y="1241426"/>
            <a:ext cx="21602699" cy="915620"/>
          </a:xfrm>
        </p:spPr>
        <p:txBody>
          <a:bodyPr/>
          <a:lstStyle>
            <a:lvl1pPr algn="ctr">
              <a:defRPr sz="6000"/>
            </a:lvl1pPr>
          </a:lstStyle>
          <a:p>
            <a:r>
              <a:rPr lang="en-US" dirty="0"/>
              <a:t>Click to edit Master title style</a:t>
            </a:r>
          </a:p>
        </p:txBody>
      </p:sp>
      <p:sp>
        <p:nvSpPr>
          <p:cNvPr id="7" name="Subtitle 2"/>
          <p:cNvSpPr>
            <a:spLocks noGrp="1"/>
          </p:cNvSpPr>
          <p:nvPr>
            <p:ph type="subTitle" idx="1"/>
          </p:nvPr>
        </p:nvSpPr>
        <p:spPr>
          <a:xfrm>
            <a:off x="3047206" y="2303831"/>
            <a:ext cx="18283238" cy="626940"/>
          </a:xfrm>
        </p:spPr>
        <p:txBody>
          <a:bodyPr>
            <a:normAutofit/>
          </a:bodyPr>
          <a:lstStyle>
            <a:lvl1pPr marL="0" indent="0" algn="ctr">
              <a:buNone/>
              <a:defRPr sz="3400">
                <a:solidFill>
                  <a:schemeClr val="tx1">
                    <a:lumMod val="50000"/>
                    <a:lumOff val="50000"/>
                  </a:schemeClr>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endParaRPr lang="en-US" dirty="0"/>
          </a:p>
        </p:txBody>
      </p:sp>
      <p:sp>
        <p:nvSpPr>
          <p:cNvPr id="8" name="Picture Placeholder 7"/>
          <p:cNvSpPr>
            <a:spLocks noGrp="1"/>
          </p:cNvSpPr>
          <p:nvPr>
            <p:ph type="pic" sz="quarter" idx="13"/>
          </p:nvPr>
        </p:nvSpPr>
        <p:spPr>
          <a:xfrm>
            <a:off x="1387475" y="3657600"/>
            <a:ext cx="7662863" cy="6823075"/>
          </a:xfrm>
          <a:solidFill>
            <a:schemeClr val="bg1">
              <a:lumMod val="95000"/>
            </a:schemeClr>
          </a:solidFill>
        </p:spPr>
        <p:txBody>
          <a:bodyPr rtlCol="0">
            <a:normAutofit/>
          </a:bodyPr>
          <a:lstStyle/>
          <a:p>
            <a:pPr lvl="0"/>
            <a:endParaRPr lang="id-ID" noProof="0"/>
          </a:p>
        </p:txBody>
      </p:sp>
      <p:sp>
        <p:nvSpPr>
          <p:cNvPr id="5" name="Date Placeholder 3">
            <a:extLst>
              <a:ext uri="{FF2B5EF4-FFF2-40B4-BE49-F238E27FC236}">
                <a16:creationId xmlns:a16="http://schemas.microsoft.com/office/drawing/2014/main" id="{F05D97C0-3FEE-4F37-B5B0-9BF7D7609BE9}"/>
              </a:ext>
            </a:extLst>
          </p:cNvPr>
          <p:cNvSpPr>
            <a:spLocks noGrp="1"/>
          </p:cNvSpPr>
          <p:nvPr>
            <p:ph type="dt" sz="half" idx="14"/>
          </p:nvPr>
        </p:nvSpPr>
        <p:spPr/>
        <p:txBody>
          <a:bodyPr/>
          <a:lstStyle>
            <a:lvl1pPr>
              <a:defRPr/>
            </a:lvl1pPr>
          </a:lstStyle>
          <a:p>
            <a:pPr>
              <a:defRPr/>
            </a:pPr>
            <a:fld id="{D6DFA944-1C13-4BB9-81E4-7216F65DF9E9}" type="datetimeFigureOut">
              <a:rPr lang="id-ID"/>
              <a:pPr>
                <a:defRPr/>
              </a:pPr>
              <a:t>07/11/2019</a:t>
            </a:fld>
            <a:endParaRPr lang="id-ID"/>
          </a:p>
        </p:txBody>
      </p:sp>
      <p:sp>
        <p:nvSpPr>
          <p:cNvPr id="6" name="Footer Placeholder 4">
            <a:extLst>
              <a:ext uri="{FF2B5EF4-FFF2-40B4-BE49-F238E27FC236}">
                <a16:creationId xmlns:a16="http://schemas.microsoft.com/office/drawing/2014/main" id="{474AB32A-B9E6-42DF-A877-7E2937E68E47}"/>
              </a:ext>
            </a:extLst>
          </p:cNvPr>
          <p:cNvSpPr>
            <a:spLocks noGrp="1"/>
          </p:cNvSpPr>
          <p:nvPr>
            <p:ph type="ftr" sz="quarter" idx="15"/>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E2E54CBA-DB79-45E9-B68F-C0C28D346A87}"/>
              </a:ext>
            </a:extLst>
          </p:cNvPr>
          <p:cNvSpPr>
            <a:spLocks noGrp="1"/>
          </p:cNvSpPr>
          <p:nvPr>
            <p:ph type="sldNum" sz="quarter" idx="16"/>
          </p:nvPr>
        </p:nvSpPr>
        <p:spPr/>
        <p:txBody>
          <a:bodyPr/>
          <a:lstStyle>
            <a:lvl1pPr>
              <a:defRPr/>
            </a:lvl1pPr>
          </a:lstStyle>
          <a:p>
            <a:pPr>
              <a:defRPr/>
            </a:pPr>
            <a:fld id="{E47D6AD9-0BC7-4CDF-9936-A0A1E5371B45}" type="slidenum">
              <a:rPr lang="id-ID"/>
              <a:pPr>
                <a:defRPr/>
              </a:pPr>
              <a:t>‹Nº›</a:t>
            </a:fld>
            <a:endParaRPr lang="id-ID"/>
          </a:p>
        </p:txBody>
      </p:sp>
    </p:spTree>
    <p:extLst>
      <p:ext uri="{BB962C8B-B14F-4D97-AF65-F5344CB8AC3E}">
        <p14:creationId xmlns:p14="http://schemas.microsoft.com/office/powerpoint/2010/main" val="216567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Picture Placeholder 7"/>
          <p:cNvSpPr>
            <a:spLocks noGrp="1"/>
          </p:cNvSpPr>
          <p:nvPr>
            <p:ph type="pic" sz="quarter" idx="15"/>
          </p:nvPr>
        </p:nvSpPr>
        <p:spPr>
          <a:xfrm>
            <a:off x="-1" y="8796528"/>
            <a:ext cx="7900417" cy="4919472"/>
          </a:xfrm>
          <a:solidFill>
            <a:schemeClr val="bg1">
              <a:lumMod val="95000"/>
            </a:schemeClr>
          </a:solidFill>
        </p:spPr>
        <p:txBody>
          <a:bodyPr rtlCol="0">
            <a:normAutofit/>
          </a:bodyPr>
          <a:lstStyle/>
          <a:p>
            <a:pPr lvl="0"/>
            <a:endParaRPr lang="id-ID" noProof="0"/>
          </a:p>
        </p:txBody>
      </p:sp>
      <p:sp>
        <p:nvSpPr>
          <p:cNvPr id="2" name="Title 1"/>
          <p:cNvSpPr>
            <a:spLocks noGrp="1"/>
          </p:cNvSpPr>
          <p:nvPr>
            <p:ph type="title"/>
          </p:nvPr>
        </p:nvSpPr>
        <p:spPr>
          <a:xfrm>
            <a:off x="1387475" y="1241426"/>
            <a:ext cx="21602699" cy="915620"/>
          </a:xfrm>
        </p:spPr>
        <p:txBody>
          <a:bodyPr/>
          <a:lstStyle>
            <a:lvl1pPr algn="ctr">
              <a:defRPr sz="6000"/>
            </a:lvl1pPr>
          </a:lstStyle>
          <a:p>
            <a:r>
              <a:rPr lang="en-US" dirty="0"/>
              <a:t>Click to edit Master title style</a:t>
            </a:r>
          </a:p>
        </p:txBody>
      </p:sp>
      <p:sp>
        <p:nvSpPr>
          <p:cNvPr id="7" name="Subtitle 2"/>
          <p:cNvSpPr>
            <a:spLocks noGrp="1"/>
          </p:cNvSpPr>
          <p:nvPr>
            <p:ph type="subTitle" idx="1"/>
          </p:nvPr>
        </p:nvSpPr>
        <p:spPr>
          <a:xfrm>
            <a:off x="3047206" y="2303831"/>
            <a:ext cx="18283238" cy="626940"/>
          </a:xfrm>
        </p:spPr>
        <p:txBody>
          <a:bodyPr>
            <a:normAutofit/>
          </a:bodyPr>
          <a:lstStyle>
            <a:lvl1pPr marL="0" indent="0" algn="ctr">
              <a:buNone/>
              <a:defRPr sz="3400">
                <a:solidFill>
                  <a:schemeClr val="tx1">
                    <a:lumMod val="50000"/>
                    <a:lumOff val="50000"/>
                  </a:schemeClr>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endParaRPr lang="en-US" dirty="0"/>
          </a:p>
        </p:txBody>
      </p:sp>
      <p:sp>
        <p:nvSpPr>
          <p:cNvPr id="8" name="Picture Placeholder 7"/>
          <p:cNvSpPr>
            <a:spLocks noGrp="1"/>
          </p:cNvSpPr>
          <p:nvPr>
            <p:ph type="pic" sz="quarter" idx="13"/>
          </p:nvPr>
        </p:nvSpPr>
        <p:spPr>
          <a:xfrm>
            <a:off x="0" y="3694176"/>
            <a:ext cx="15106650" cy="4919472"/>
          </a:xfrm>
          <a:solidFill>
            <a:schemeClr val="accent1"/>
          </a:solidFill>
        </p:spPr>
        <p:txBody>
          <a:bodyPr rtlCol="0">
            <a:normAutofit/>
          </a:bodyPr>
          <a:lstStyle/>
          <a:p>
            <a:pPr lvl="0"/>
            <a:r>
              <a:rPr lang="en-US" noProof="0" dirty="0"/>
              <a:t>Click icon to add picture</a:t>
            </a:r>
            <a:endParaRPr lang="id-ID" noProof="0" dirty="0"/>
          </a:p>
        </p:txBody>
      </p:sp>
      <p:sp>
        <p:nvSpPr>
          <p:cNvPr id="9" name="Picture Placeholder 7"/>
          <p:cNvSpPr>
            <a:spLocks noGrp="1"/>
          </p:cNvSpPr>
          <p:nvPr>
            <p:ph type="pic" sz="quarter" idx="14"/>
          </p:nvPr>
        </p:nvSpPr>
        <p:spPr>
          <a:xfrm>
            <a:off x="15289530" y="3694176"/>
            <a:ext cx="9088120" cy="4919472"/>
          </a:xfrm>
          <a:solidFill>
            <a:schemeClr val="bg1">
              <a:lumMod val="95000"/>
            </a:schemeClr>
          </a:solidFill>
        </p:spPr>
        <p:txBody>
          <a:bodyPr rtlCol="0">
            <a:normAutofit/>
          </a:bodyPr>
          <a:lstStyle/>
          <a:p>
            <a:pPr lvl="0"/>
            <a:endParaRPr lang="id-ID" noProof="0"/>
          </a:p>
        </p:txBody>
      </p:sp>
      <p:sp>
        <p:nvSpPr>
          <p:cNvPr id="15" name="Picture Placeholder 7"/>
          <p:cNvSpPr>
            <a:spLocks noGrp="1"/>
          </p:cNvSpPr>
          <p:nvPr>
            <p:ph type="pic" sz="quarter" idx="16"/>
          </p:nvPr>
        </p:nvSpPr>
        <p:spPr>
          <a:xfrm>
            <a:off x="8083296" y="8796528"/>
            <a:ext cx="7900417" cy="4919472"/>
          </a:xfrm>
          <a:solidFill>
            <a:schemeClr val="bg1">
              <a:lumMod val="95000"/>
            </a:schemeClr>
          </a:solidFill>
        </p:spPr>
        <p:txBody>
          <a:bodyPr rtlCol="0">
            <a:normAutofit/>
          </a:bodyPr>
          <a:lstStyle/>
          <a:p>
            <a:pPr lvl="0"/>
            <a:endParaRPr lang="id-ID" noProof="0"/>
          </a:p>
        </p:txBody>
      </p:sp>
      <p:sp>
        <p:nvSpPr>
          <p:cNvPr id="16" name="Picture Placeholder 7"/>
          <p:cNvSpPr>
            <a:spLocks noGrp="1"/>
          </p:cNvSpPr>
          <p:nvPr>
            <p:ph type="pic" sz="quarter" idx="17"/>
          </p:nvPr>
        </p:nvSpPr>
        <p:spPr>
          <a:xfrm>
            <a:off x="16166593" y="8796528"/>
            <a:ext cx="8211057" cy="4919472"/>
          </a:xfrm>
          <a:solidFill>
            <a:schemeClr val="bg1">
              <a:lumMod val="95000"/>
            </a:schemeClr>
          </a:solidFill>
        </p:spPr>
        <p:txBody>
          <a:bodyPr rtlCol="0">
            <a:normAutofit/>
          </a:bodyPr>
          <a:lstStyle/>
          <a:p>
            <a:pPr lvl="0"/>
            <a:endParaRPr lang="id-ID" noProof="0"/>
          </a:p>
        </p:txBody>
      </p:sp>
      <p:sp>
        <p:nvSpPr>
          <p:cNvPr id="11" name="Date Placeholder 3">
            <a:extLst>
              <a:ext uri="{FF2B5EF4-FFF2-40B4-BE49-F238E27FC236}">
                <a16:creationId xmlns:a16="http://schemas.microsoft.com/office/drawing/2014/main" id="{307D7132-D617-4CFF-9F53-4B29F74E67E7}"/>
              </a:ext>
            </a:extLst>
          </p:cNvPr>
          <p:cNvSpPr>
            <a:spLocks noGrp="1"/>
          </p:cNvSpPr>
          <p:nvPr>
            <p:ph type="dt" sz="half" idx="18"/>
          </p:nvPr>
        </p:nvSpPr>
        <p:spPr/>
        <p:txBody>
          <a:bodyPr/>
          <a:lstStyle>
            <a:lvl1pPr>
              <a:defRPr/>
            </a:lvl1pPr>
          </a:lstStyle>
          <a:p>
            <a:pPr>
              <a:defRPr/>
            </a:pPr>
            <a:fld id="{93577FA5-F4FE-4717-978E-E5E8B4A63DBB}" type="datetimeFigureOut">
              <a:rPr lang="id-ID"/>
              <a:pPr>
                <a:defRPr/>
              </a:pPr>
              <a:t>07/11/2019</a:t>
            </a:fld>
            <a:endParaRPr lang="id-ID"/>
          </a:p>
        </p:txBody>
      </p:sp>
      <p:sp>
        <p:nvSpPr>
          <p:cNvPr id="12" name="Footer Placeholder 4">
            <a:extLst>
              <a:ext uri="{FF2B5EF4-FFF2-40B4-BE49-F238E27FC236}">
                <a16:creationId xmlns:a16="http://schemas.microsoft.com/office/drawing/2014/main" id="{27B5B448-2F3F-4DED-A7AB-D69B93B046B4}"/>
              </a:ext>
            </a:extLst>
          </p:cNvPr>
          <p:cNvSpPr>
            <a:spLocks noGrp="1"/>
          </p:cNvSpPr>
          <p:nvPr>
            <p:ph type="ftr" sz="quarter" idx="19"/>
          </p:nvPr>
        </p:nvSpPr>
        <p:spPr/>
        <p:txBody>
          <a:bodyPr/>
          <a:lstStyle>
            <a:lvl1pPr>
              <a:defRPr/>
            </a:lvl1pPr>
          </a:lstStyle>
          <a:p>
            <a:pPr>
              <a:defRPr/>
            </a:pPr>
            <a:endParaRPr lang="id-ID"/>
          </a:p>
        </p:txBody>
      </p:sp>
      <p:sp>
        <p:nvSpPr>
          <p:cNvPr id="13" name="Slide Number Placeholder 5">
            <a:extLst>
              <a:ext uri="{FF2B5EF4-FFF2-40B4-BE49-F238E27FC236}">
                <a16:creationId xmlns:a16="http://schemas.microsoft.com/office/drawing/2014/main" id="{9E700B76-ED5D-4715-AE38-88D97DA9B13C}"/>
              </a:ext>
            </a:extLst>
          </p:cNvPr>
          <p:cNvSpPr>
            <a:spLocks noGrp="1"/>
          </p:cNvSpPr>
          <p:nvPr>
            <p:ph type="sldNum" sz="quarter" idx="20"/>
          </p:nvPr>
        </p:nvSpPr>
        <p:spPr/>
        <p:txBody>
          <a:bodyPr/>
          <a:lstStyle>
            <a:lvl1pPr>
              <a:defRPr/>
            </a:lvl1pPr>
          </a:lstStyle>
          <a:p>
            <a:pPr>
              <a:defRPr/>
            </a:pPr>
            <a:fld id="{8F3B901C-047F-471A-91E3-14523EDDC194}" type="slidenum">
              <a:rPr lang="id-ID"/>
              <a:pPr>
                <a:defRPr/>
              </a:pPr>
              <a:t>‹Nº›</a:t>
            </a:fld>
            <a:endParaRPr lang="id-ID"/>
          </a:p>
        </p:txBody>
      </p:sp>
    </p:spTree>
    <p:extLst>
      <p:ext uri="{BB962C8B-B14F-4D97-AF65-F5344CB8AC3E}">
        <p14:creationId xmlns:p14="http://schemas.microsoft.com/office/powerpoint/2010/main" val="397684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0021824" y="1499616"/>
            <a:ext cx="14355826" cy="1554480"/>
          </a:xfrm>
          <a:custGeom>
            <a:avLst/>
            <a:gdLst>
              <a:gd name="connsiteX0" fmla="*/ 0 w 14355826"/>
              <a:gd name="connsiteY0" fmla="*/ 0 h 1554480"/>
              <a:gd name="connsiteX1" fmla="*/ 14355826 w 14355826"/>
              <a:gd name="connsiteY1" fmla="*/ 0 h 1554480"/>
              <a:gd name="connsiteX2" fmla="*/ 14355826 w 14355826"/>
              <a:gd name="connsiteY2" fmla="*/ 1554480 h 1554480"/>
              <a:gd name="connsiteX3" fmla="*/ 0 w 14355826"/>
              <a:gd name="connsiteY3" fmla="*/ 1554480 h 1554480"/>
            </a:gdLst>
            <a:ahLst/>
            <a:cxnLst>
              <a:cxn ang="0">
                <a:pos x="connsiteX0" y="connsiteY0"/>
              </a:cxn>
              <a:cxn ang="0">
                <a:pos x="connsiteX1" y="connsiteY1"/>
              </a:cxn>
              <a:cxn ang="0">
                <a:pos x="connsiteX2" y="connsiteY2"/>
              </a:cxn>
              <a:cxn ang="0">
                <a:pos x="connsiteX3" y="connsiteY3"/>
              </a:cxn>
            </a:cxnLst>
            <a:rect l="l" t="t" r="r" b="b"/>
            <a:pathLst>
              <a:path w="14355826" h="1554480">
                <a:moveTo>
                  <a:pt x="0" y="0"/>
                </a:moveTo>
                <a:lnTo>
                  <a:pt x="14355826" y="0"/>
                </a:lnTo>
                <a:lnTo>
                  <a:pt x="14355826" y="1554480"/>
                </a:lnTo>
                <a:lnTo>
                  <a:pt x="0" y="1554480"/>
                </a:lnTo>
                <a:close/>
              </a:path>
            </a:pathLst>
          </a:custGeom>
          <a:solidFill>
            <a:schemeClr val="accent1"/>
          </a:solidFill>
        </p:spPr>
        <p:txBody>
          <a:bodyPr rtlCol="0">
            <a:noAutofit/>
          </a:bodyPr>
          <a:lstStyle/>
          <a:p>
            <a:pPr lvl="0"/>
            <a:r>
              <a:rPr lang="en-US" noProof="0" dirty="0"/>
              <a:t>Click icon to add picture</a:t>
            </a:r>
            <a:endParaRPr lang="id-ID" noProof="0" dirty="0"/>
          </a:p>
        </p:txBody>
      </p:sp>
      <p:sp>
        <p:nvSpPr>
          <p:cNvPr id="18" name="Picture Placeholder 17"/>
          <p:cNvSpPr>
            <a:spLocks noGrp="1"/>
          </p:cNvSpPr>
          <p:nvPr>
            <p:ph type="pic" sz="quarter" idx="14"/>
          </p:nvPr>
        </p:nvSpPr>
        <p:spPr>
          <a:xfrm>
            <a:off x="10021823" y="3054095"/>
            <a:ext cx="5468112" cy="3803905"/>
          </a:xfrm>
          <a:custGeom>
            <a:avLst/>
            <a:gdLst>
              <a:gd name="connsiteX0" fmla="*/ 0 w 5468112"/>
              <a:gd name="connsiteY0" fmla="*/ 0 h 3803905"/>
              <a:gd name="connsiteX1" fmla="*/ 5468112 w 5468112"/>
              <a:gd name="connsiteY1" fmla="*/ 0 h 3803905"/>
              <a:gd name="connsiteX2" fmla="*/ 5468112 w 5468112"/>
              <a:gd name="connsiteY2" fmla="*/ 3803905 h 3803905"/>
              <a:gd name="connsiteX3" fmla="*/ 0 w 5468112"/>
              <a:gd name="connsiteY3" fmla="*/ 3803905 h 3803905"/>
            </a:gdLst>
            <a:ahLst/>
            <a:cxnLst>
              <a:cxn ang="0">
                <a:pos x="connsiteX0" y="connsiteY0"/>
              </a:cxn>
              <a:cxn ang="0">
                <a:pos x="connsiteX1" y="connsiteY1"/>
              </a:cxn>
              <a:cxn ang="0">
                <a:pos x="connsiteX2" y="connsiteY2"/>
              </a:cxn>
              <a:cxn ang="0">
                <a:pos x="connsiteX3" y="connsiteY3"/>
              </a:cxn>
            </a:cxnLst>
            <a:rect l="l" t="t" r="r" b="b"/>
            <a:pathLst>
              <a:path w="5468112" h="3803905">
                <a:moveTo>
                  <a:pt x="0" y="0"/>
                </a:moveTo>
                <a:lnTo>
                  <a:pt x="5468112" y="0"/>
                </a:lnTo>
                <a:lnTo>
                  <a:pt x="5468112" y="3803905"/>
                </a:lnTo>
                <a:lnTo>
                  <a:pt x="0" y="3803905"/>
                </a:lnTo>
                <a:close/>
              </a:path>
            </a:pathLst>
          </a:custGeom>
          <a:solidFill>
            <a:schemeClr val="accent1"/>
          </a:solidFill>
        </p:spPr>
        <p:txBody>
          <a:bodyPr rtlCol="0">
            <a:noAutofit/>
          </a:bodyPr>
          <a:lstStyle/>
          <a:p>
            <a:pPr lvl="0"/>
            <a:r>
              <a:rPr lang="en-US" noProof="0" dirty="0"/>
              <a:t>Click icon to add picture</a:t>
            </a:r>
            <a:endParaRPr lang="id-ID" noProof="0" dirty="0"/>
          </a:p>
        </p:txBody>
      </p:sp>
      <p:sp>
        <p:nvSpPr>
          <p:cNvPr id="21" name="Picture Placeholder 20"/>
          <p:cNvSpPr>
            <a:spLocks noGrp="1"/>
          </p:cNvSpPr>
          <p:nvPr>
            <p:ph type="pic" sz="quarter" idx="15"/>
          </p:nvPr>
        </p:nvSpPr>
        <p:spPr>
          <a:xfrm>
            <a:off x="15489936" y="3054095"/>
            <a:ext cx="8887714" cy="3803905"/>
          </a:xfrm>
          <a:custGeom>
            <a:avLst/>
            <a:gdLst>
              <a:gd name="connsiteX0" fmla="*/ 0 w 8887714"/>
              <a:gd name="connsiteY0" fmla="*/ 0 h 3803905"/>
              <a:gd name="connsiteX1" fmla="*/ 8887714 w 8887714"/>
              <a:gd name="connsiteY1" fmla="*/ 0 h 3803905"/>
              <a:gd name="connsiteX2" fmla="*/ 8887714 w 8887714"/>
              <a:gd name="connsiteY2" fmla="*/ 3803905 h 3803905"/>
              <a:gd name="connsiteX3" fmla="*/ 0 w 8887714"/>
              <a:gd name="connsiteY3" fmla="*/ 3803905 h 3803905"/>
            </a:gdLst>
            <a:ahLst/>
            <a:cxnLst>
              <a:cxn ang="0">
                <a:pos x="connsiteX0" y="connsiteY0"/>
              </a:cxn>
              <a:cxn ang="0">
                <a:pos x="connsiteX1" y="connsiteY1"/>
              </a:cxn>
              <a:cxn ang="0">
                <a:pos x="connsiteX2" y="connsiteY2"/>
              </a:cxn>
              <a:cxn ang="0">
                <a:pos x="connsiteX3" y="connsiteY3"/>
              </a:cxn>
            </a:cxnLst>
            <a:rect l="l" t="t" r="r" b="b"/>
            <a:pathLst>
              <a:path w="8887714" h="3803905">
                <a:moveTo>
                  <a:pt x="0" y="0"/>
                </a:moveTo>
                <a:lnTo>
                  <a:pt x="8887714" y="0"/>
                </a:lnTo>
                <a:lnTo>
                  <a:pt x="8887714" y="3803905"/>
                </a:lnTo>
                <a:lnTo>
                  <a:pt x="0" y="3803905"/>
                </a:lnTo>
                <a:close/>
              </a:path>
            </a:pathLst>
          </a:custGeom>
          <a:solidFill>
            <a:schemeClr val="bg1">
              <a:lumMod val="95000"/>
            </a:schemeClr>
          </a:solidFill>
        </p:spPr>
        <p:txBody>
          <a:bodyPr rtlCol="0">
            <a:noAutofit/>
          </a:bodyPr>
          <a:lstStyle/>
          <a:p>
            <a:pPr lvl="0"/>
            <a:endParaRPr lang="id-ID" noProof="0"/>
          </a:p>
        </p:txBody>
      </p:sp>
      <p:sp>
        <p:nvSpPr>
          <p:cNvPr id="24" name="Picture Placeholder 23"/>
          <p:cNvSpPr>
            <a:spLocks noGrp="1"/>
          </p:cNvSpPr>
          <p:nvPr>
            <p:ph type="pic" sz="quarter" idx="16"/>
          </p:nvPr>
        </p:nvSpPr>
        <p:spPr>
          <a:xfrm>
            <a:off x="10021822" y="6857999"/>
            <a:ext cx="5468112" cy="6858000"/>
          </a:xfrm>
          <a:custGeom>
            <a:avLst/>
            <a:gdLst>
              <a:gd name="connsiteX0" fmla="*/ 0 w 5468112"/>
              <a:gd name="connsiteY0" fmla="*/ 0 h 6858000"/>
              <a:gd name="connsiteX1" fmla="*/ 5468112 w 5468112"/>
              <a:gd name="connsiteY1" fmla="*/ 0 h 6858000"/>
              <a:gd name="connsiteX2" fmla="*/ 5468112 w 5468112"/>
              <a:gd name="connsiteY2" fmla="*/ 6858000 h 6858000"/>
              <a:gd name="connsiteX3" fmla="*/ 0 w 54681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68112" h="6858000">
                <a:moveTo>
                  <a:pt x="0" y="0"/>
                </a:moveTo>
                <a:lnTo>
                  <a:pt x="5468112" y="0"/>
                </a:lnTo>
                <a:lnTo>
                  <a:pt x="5468112" y="6858000"/>
                </a:lnTo>
                <a:lnTo>
                  <a:pt x="0" y="6858000"/>
                </a:lnTo>
                <a:close/>
              </a:path>
            </a:pathLst>
          </a:custGeom>
          <a:solidFill>
            <a:schemeClr val="bg1">
              <a:lumMod val="95000"/>
            </a:schemeClr>
          </a:solidFill>
        </p:spPr>
        <p:txBody>
          <a:bodyPr rtlCol="0">
            <a:noAutofit/>
          </a:bodyPr>
          <a:lstStyle/>
          <a:p>
            <a:pPr lvl="0"/>
            <a:endParaRPr lang="id-ID" noProof="0"/>
          </a:p>
        </p:txBody>
      </p:sp>
      <p:sp>
        <p:nvSpPr>
          <p:cNvPr id="27" name="Picture Placeholder 26"/>
          <p:cNvSpPr>
            <a:spLocks noGrp="1"/>
          </p:cNvSpPr>
          <p:nvPr>
            <p:ph type="pic" sz="quarter" idx="17"/>
          </p:nvPr>
        </p:nvSpPr>
        <p:spPr>
          <a:xfrm>
            <a:off x="15489935" y="6858000"/>
            <a:ext cx="5468113" cy="3803905"/>
          </a:xfrm>
          <a:custGeom>
            <a:avLst/>
            <a:gdLst>
              <a:gd name="connsiteX0" fmla="*/ 0 w 5468113"/>
              <a:gd name="connsiteY0" fmla="*/ 0 h 3803905"/>
              <a:gd name="connsiteX1" fmla="*/ 5468113 w 5468113"/>
              <a:gd name="connsiteY1" fmla="*/ 0 h 3803905"/>
              <a:gd name="connsiteX2" fmla="*/ 5468113 w 5468113"/>
              <a:gd name="connsiteY2" fmla="*/ 3803905 h 3803905"/>
              <a:gd name="connsiteX3" fmla="*/ 0 w 5468113"/>
              <a:gd name="connsiteY3" fmla="*/ 3803905 h 3803905"/>
            </a:gdLst>
            <a:ahLst/>
            <a:cxnLst>
              <a:cxn ang="0">
                <a:pos x="connsiteX0" y="connsiteY0"/>
              </a:cxn>
              <a:cxn ang="0">
                <a:pos x="connsiteX1" y="connsiteY1"/>
              </a:cxn>
              <a:cxn ang="0">
                <a:pos x="connsiteX2" y="connsiteY2"/>
              </a:cxn>
              <a:cxn ang="0">
                <a:pos x="connsiteX3" y="connsiteY3"/>
              </a:cxn>
            </a:cxnLst>
            <a:rect l="l" t="t" r="r" b="b"/>
            <a:pathLst>
              <a:path w="5468113" h="3803905">
                <a:moveTo>
                  <a:pt x="0" y="0"/>
                </a:moveTo>
                <a:lnTo>
                  <a:pt x="5468113" y="0"/>
                </a:lnTo>
                <a:lnTo>
                  <a:pt x="5468113" y="3803905"/>
                </a:lnTo>
                <a:lnTo>
                  <a:pt x="0" y="3803905"/>
                </a:lnTo>
                <a:close/>
              </a:path>
            </a:pathLst>
          </a:custGeom>
          <a:solidFill>
            <a:schemeClr val="accent3"/>
          </a:solidFill>
        </p:spPr>
        <p:txBody>
          <a:bodyPr rtlCol="0">
            <a:noAutofit/>
          </a:bodyPr>
          <a:lstStyle/>
          <a:p>
            <a:pPr lvl="0"/>
            <a:r>
              <a:rPr lang="en-US" noProof="0" dirty="0"/>
              <a:t>Click icon to add picture</a:t>
            </a:r>
            <a:endParaRPr lang="id-ID" noProof="0" dirty="0"/>
          </a:p>
        </p:txBody>
      </p:sp>
      <p:sp>
        <p:nvSpPr>
          <p:cNvPr id="29" name="Picture Placeholder 28"/>
          <p:cNvSpPr>
            <a:spLocks noGrp="1"/>
          </p:cNvSpPr>
          <p:nvPr>
            <p:ph type="pic" sz="quarter" idx="18"/>
          </p:nvPr>
        </p:nvSpPr>
        <p:spPr>
          <a:xfrm>
            <a:off x="20958047" y="6857999"/>
            <a:ext cx="3419603" cy="3803905"/>
          </a:xfrm>
          <a:solidFill>
            <a:schemeClr val="bg1">
              <a:lumMod val="85000"/>
            </a:schemeClr>
          </a:solidFill>
        </p:spPr>
        <p:txBody>
          <a:bodyPr rtlCol="0">
            <a:normAutofit/>
          </a:bodyPr>
          <a:lstStyle/>
          <a:p>
            <a:pPr lvl="0"/>
            <a:endParaRPr lang="id-ID" noProof="0"/>
          </a:p>
        </p:txBody>
      </p:sp>
      <p:sp>
        <p:nvSpPr>
          <p:cNvPr id="32" name="Picture Placeholder 31"/>
          <p:cNvSpPr>
            <a:spLocks noGrp="1"/>
          </p:cNvSpPr>
          <p:nvPr>
            <p:ph type="pic" sz="quarter" idx="19"/>
          </p:nvPr>
        </p:nvSpPr>
        <p:spPr>
          <a:xfrm>
            <a:off x="-1" y="8385047"/>
            <a:ext cx="10021822" cy="5330953"/>
          </a:xfrm>
          <a:custGeom>
            <a:avLst/>
            <a:gdLst>
              <a:gd name="connsiteX0" fmla="*/ 0 w 10021822"/>
              <a:gd name="connsiteY0" fmla="*/ 0 h 5330953"/>
              <a:gd name="connsiteX1" fmla="*/ 10021822 w 10021822"/>
              <a:gd name="connsiteY1" fmla="*/ 0 h 5330953"/>
              <a:gd name="connsiteX2" fmla="*/ 10021822 w 10021822"/>
              <a:gd name="connsiteY2" fmla="*/ 5330953 h 5330953"/>
              <a:gd name="connsiteX3" fmla="*/ 0 w 10021822"/>
              <a:gd name="connsiteY3" fmla="*/ 5330953 h 5330953"/>
            </a:gdLst>
            <a:ahLst/>
            <a:cxnLst>
              <a:cxn ang="0">
                <a:pos x="connsiteX0" y="connsiteY0"/>
              </a:cxn>
              <a:cxn ang="0">
                <a:pos x="connsiteX1" y="connsiteY1"/>
              </a:cxn>
              <a:cxn ang="0">
                <a:pos x="connsiteX2" y="connsiteY2"/>
              </a:cxn>
              <a:cxn ang="0">
                <a:pos x="connsiteX3" y="connsiteY3"/>
              </a:cxn>
            </a:cxnLst>
            <a:rect l="l" t="t" r="r" b="b"/>
            <a:pathLst>
              <a:path w="10021822" h="5330953">
                <a:moveTo>
                  <a:pt x="0" y="0"/>
                </a:moveTo>
                <a:lnTo>
                  <a:pt x="10021822" y="0"/>
                </a:lnTo>
                <a:lnTo>
                  <a:pt x="10021822" y="5330953"/>
                </a:lnTo>
                <a:lnTo>
                  <a:pt x="0" y="5330953"/>
                </a:lnTo>
                <a:close/>
              </a:path>
            </a:pathLst>
          </a:custGeom>
          <a:solidFill>
            <a:schemeClr val="bg1">
              <a:lumMod val="85000"/>
            </a:schemeClr>
          </a:solidFill>
        </p:spPr>
        <p:txBody>
          <a:bodyPr rtlCol="0">
            <a:noAutofit/>
          </a:bodyPr>
          <a:lstStyle/>
          <a:p>
            <a:pPr lvl="0"/>
            <a:endParaRPr lang="id-ID" noProof="0"/>
          </a:p>
        </p:txBody>
      </p:sp>
      <p:sp>
        <p:nvSpPr>
          <p:cNvPr id="35" name="Picture Placeholder 34"/>
          <p:cNvSpPr>
            <a:spLocks noGrp="1"/>
          </p:cNvSpPr>
          <p:nvPr>
            <p:ph type="pic" sz="quarter" idx="20"/>
          </p:nvPr>
        </p:nvSpPr>
        <p:spPr>
          <a:xfrm>
            <a:off x="15489935" y="10661905"/>
            <a:ext cx="8887715" cy="3054095"/>
          </a:xfrm>
          <a:custGeom>
            <a:avLst/>
            <a:gdLst>
              <a:gd name="connsiteX0" fmla="*/ 0 w 8887715"/>
              <a:gd name="connsiteY0" fmla="*/ 0 h 3054095"/>
              <a:gd name="connsiteX1" fmla="*/ 8887715 w 8887715"/>
              <a:gd name="connsiteY1" fmla="*/ 0 h 3054095"/>
              <a:gd name="connsiteX2" fmla="*/ 8887715 w 8887715"/>
              <a:gd name="connsiteY2" fmla="*/ 3054095 h 3054095"/>
              <a:gd name="connsiteX3" fmla="*/ 0 w 8887715"/>
              <a:gd name="connsiteY3" fmla="*/ 3054095 h 3054095"/>
            </a:gdLst>
            <a:ahLst/>
            <a:cxnLst>
              <a:cxn ang="0">
                <a:pos x="connsiteX0" y="connsiteY0"/>
              </a:cxn>
              <a:cxn ang="0">
                <a:pos x="connsiteX1" y="connsiteY1"/>
              </a:cxn>
              <a:cxn ang="0">
                <a:pos x="connsiteX2" y="connsiteY2"/>
              </a:cxn>
              <a:cxn ang="0">
                <a:pos x="connsiteX3" y="connsiteY3"/>
              </a:cxn>
            </a:cxnLst>
            <a:rect l="l" t="t" r="r" b="b"/>
            <a:pathLst>
              <a:path w="8887715" h="3054095">
                <a:moveTo>
                  <a:pt x="0" y="0"/>
                </a:moveTo>
                <a:lnTo>
                  <a:pt x="8887715" y="0"/>
                </a:lnTo>
                <a:lnTo>
                  <a:pt x="8887715" y="3054095"/>
                </a:lnTo>
                <a:lnTo>
                  <a:pt x="0" y="3054095"/>
                </a:lnTo>
                <a:close/>
              </a:path>
            </a:pathLst>
          </a:custGeom>
          <a:solidFill>
            <a:schemeClr val="bg1">
              <a:lumMod val="75000"/>
            </a:schemeClr>
          </a:solidFill>
        </p:spPr>
        <p:txBody>
          <a:bodyPr rtlCol="0">
            <a:noAutofit/>
          </a:bodyPr>
          <a:lstStyle/>
          <a:p>
            <a:pPr lvl="0"/>
            <a:endParaRPr lang="id-ID" noProof="0"/>
          </a:p>
        </p:txBody>
      </p:sp>
      <p:sp>
        <p:nvSpPr>
          <p:cNvPr id="10" name="Date Placeholder 3">
            <a:extLst>
              <a:ext uri="{FF2B5EF4-FFF2-40B4-BE49-F238E27FC236}">
                <a16:creationId xmlns:a16="http://schemas.microsoft.com/office/drawing/2014/main" id="{CB3AEAD6-1D2E-4A6D-8747-E6EC00A45978}"/>
              </a:ext>
            </a:extLst>
          </p:cNvPr>
          <p:cNvSpPr>
            <a:spLocks noGrp="1"/>
          </p:cNvSpPr>
          <p:nvPr>
            <p:ph type="dt" sz="half" idx="21"/>
          </p:nvPr>
        </p:nvSpPr>
        <p:spPr/>
        <p:txBody>
          <a:bodyPr/>
          <a:lstStyle>
            <a:lvl1pPr>
              <a:defRPr/>
            </a:lvl1pPr>
          </a:lstStyle>
          <a:p>
            <a:pPr>
              <a:defRPr/>
            </a:pPr>
            <a:fld id="{8F7BC8CA-57B7-4F6A-A292-7AD925692A36}" type="datetimeFigureOut">
              <a:rPr lang="id-ID"/>
              <a:pPr>
                <a:defRPr/>
              </a:pPr>
              <a:t>07/11/2019</a:t>
            </a:fld>
            <a:endParaRPr lang="id-ID"/>
          </a:p>
        </p:txBody>
      </p:sp>
      <p:sp>
        <p:nvSpPr>
          <p:cNvPr id="11" name="Footer Placeholder 4">
            <a:extLst>
              <a:ext uri="{FF2B5EF4-FFF2-40B4-BE49-F238E27FC236}">
                <a16:creationId xmlns:a16="http://schemas.microsoft.com/office/drawing/2014/main" id="{5D00EA87-F0DC-4161-B927-77FECE5C64B7}"/>
              </a:ext>
            </a:extLst>
          </p:cNvPr>
          <p:cNvSpPr>
            <a:spLocks noGrp="1"/>
          </p:cNvSpPr>
          <p:nvPr>
            <p:ph type="ftr" sz="quarter" idx="22"/>
          </p:nvPr>
        </p:nvSpPr>
        <p:spPr/>
        <p:txBody>
          <a:bodyPr/>
          <a:lstStyle>
            <a:lvl1pPr>
              <a:defRPr/>
            </a:lvl1pPr>
          </a:lstStyle>
          <a:p>
            <a:pPr>
              <a:defRPr/>
            </a:pPr>
            <a:endParaRPr lang="id-ID"/>
          </a:p>
        </p:txBody>
      </p:sp>
      <p:sp>
        <p:nvSpPr>
          <p:cNvPr id="12" name="Slide Number Placeholder 5">
            <a:extLst>
              <a:ext uri="{FF2B5EF4-FFF2-40B4-BE49-F238E27FC236}">
                <a16:creationId xmlns:a16="http://schemas.microsoft.com/office/drawing/2014/main" id="{82CEDC6E-E8EF-454C-822B-B68F31BC1017}"/>
              </a:ext>
            </a:extLst>
          </p:cNvPr>
          <p:cNvSpPr>
            <a:spLocks noGrp="1"/>
          </p:cNvSpPr>
          <p:nvPr>
            <p:ph type="sldNum" sz="quarter" idx="23"/>
          </p:nvPr>
        </p:nvSpPr>
        <p:spPr/>
        <p:txBody>
          <a:bodyPr/>
          <a:lstStyle>
            <a:lvl1pPr>
              <a:defRPr/>
            </a:lvl1pPr>
          </a:lstStyle>
          <a:p>
            <a:pPr>
              <a:defRPr/>
            </a:pPr>
            <a:fld id="{6F340505-B9FC-4D37-A5ED-BAD6600DE035}" type="slidenum">
              <a:rPr lang="id-ID"/>
              <a:pPr>
                <a:defRPr/>
              </a:pPr>
              <a:t>‹Nº›</a:t>
            </a:fld>
            <a:endParaRPr lang="id-ID"/>
          </a:p>
        </p:txBody>
      </p:sp>
    </p:spTree>
    <p:extLst>
      <p:ext uri="{BB962C8B-B14F-4D97-AF65-F5344CB8AC3E}">
        <p14:creationId xmlns:p14="http://schemas.microsoft.com/office/powerpoint/2010/main" val="370607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5724143"/>
            <a:ext cx="24377650" cy="4718304"/>
          </a:xfrm>
          <a:custGeom>
            <a:avLst/>
            <a:gdLst>
              <a:gd name="connsiteX0" fmla="*/ 0 w 24377650"/>
              <a:gd name="connsiteY0" fmla="*/ 0 h 4718304"/>
              <a:gd name="connsiteX1" fmla="*/ 24377650 w 24377650"/>
              <a:gd name="connsiteY1" fmla="*/ 0 h 4718304"/>
              <a:gd name="connsiteX2" fmla="*/ 24377650 w 24377650"/>
              <a:gd name="connsiteY2" fmla="*/ 4718304 h 4718304"/>
              <a:gd name="connsiteX3" fmla="*/ 0 w 24377650"/>
              <a:gd name="connsiteY3" fmla="*/ 4718304 h 4718304"/>
            </a:gdLst>
            <a:ahLst/>
            <a:cxnLst>
              <a:cxn ang="0">
                <a:pos x="connsiteX0" y="connsiteY0"/>
              </a:cxn>
              <a:cxn ang="0">
                <a:pos x="connsiteX1" y="connsiteY1"/>
              </a:cxn>
              <a:cxn ang="0">
                <a:pos x="connsiteX2" y="connsiteY2"/>
              </a:cxn>
              <a:cxn ang="0">
                <a:pos x="connsiteX3" y="connsiteY3"/>
              </a:cxn>
            </a:cxnLst>
            <a:rect l="l" t="t" r="r" b="b"/>
            <a:pathLst>
              <a:path w="24377650" h="4718304">
                <a:moveTo>
                  <a:pt x="0" y="0"/>
                </a:moveTo>
                <a:lnTo>
                  <a:pt x="24377650" y="0"/>
                </a:lnTo>
                <a:lnTo>
                  <a:pt x="24377650" y="4718304"/>
                </a:lnTo>
                <a:lnTo>
                  <a:pt x="0" y="4718304"/>
                </a:lnTo>
                <a:close/>
              </a:path>
            </a:pathLst>
          </a:custGeom>
          <a:solidFill>
            <a:schemeClr val="bg1">
              <a:lumMod val="95000"/>
            </a:schemeClr>
          </a:solidFill>
        </p:spPr>
        <p:txBody>
          <a:bodyPr rtlCol="0">
            <a:noAutofit/>
          </a:bodyPr>
          <a:lstStyle/>
          <a:p>
            <a:pPr lvl="0"/>
            <a:endParaRPr lang="id-ID" noProof="0"/>
          </a:p>
        </p:txBody>
      </p:sp>
      <p:sp>
        <p:nvSpPr>
          <p:cNvPr id="3" name="Date Placeholder 3">
            <a:extLst>
              <a:ext uri="{FF2B5EF4-FFF2-40B4-BE49-F238E27FC236}">
                <a16:creationId xmlns:a16="http://schemas.microsoft.com/office/drawing/2014/main" id="{CAE72BDD-7DD2-42D1-A86A-6CAD9C8BE7C3}"/>
              </a:ext>
            </a:extLst>
          </p:cNvPr>
          <p:cNvSpPr>
            <a:spLocks noGrp="1"/>
          </p:cNvSpPr>
          <p:nvPr>
            <p:ph type="dt" sz="half" idx="14"/>
          </p:nvPr>
        </p:nvSpPr>
        <p:spPr/>
        <p:txBody>
          <a:bodyPr/>
          <a:lstStyle>
            <a:lvl1pPr>
              <a:defRPr/>
            </a:lvl1pPr>
          </a:lstStyle>
          <a:p>
            <a:pPr>
              <a:defRPr/>
            </a:pPr>
            <a:fld id="{127847B3-5724-4CDB-8B87-72B8C8C87AD6}" type="datetimeFigureOut">
              <a:rPr lang="id-ID"/>
              <a:pPr>
                <a:defRPr/>
              </a:pPr>
              <a:t>07/11/2019</a:t>
            </a:fld>
            <a:endParaRPr lang="id-ID"/>
          </a:p>
        </p:txBody>
      </p:sp>
      <p:sp>
        <p:nvSpPr>
          <p:cNvPr id="4" name="Footer Placeholder 4">
            <a:extLst>
              <a:ext uri="{FF2B5EF4-FFF2-40B4-BE49-F238E27FC236}">
                <a16:creationId xmlns:a16="http://schemas.microsoft.com/office/drawing/2014/main" id="{1637B47F-2E33-4E71-B668-E558BF09A0FB}"/>
              </a:ext>
            </a:extLst>
          </p:cNvPr>
          <p:cNvSpPr>
            <a:spLocks noGrp="1"/>
          </p:cNvSpPr>
          <p:nvPr>
            <p:ph type="ftr" sz="quarter" idx="15"/>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C3A9392B-5AC4-4DD0-80DF-0148C70A5BAF}"/>
              </a:ext>
            </a:extLst>
          </p:cNvPr>
          <p:cNvSpPr>
            <a:spLocks noGrp="1"/>
          </p:cNvSpPr>
          <p:nvPr>
            <p:ph type="sldNum" sz="quarter" idx="16"/>
          </p:nvPr>
        </p:nvSpPr>
        <p:spPr/>
        <p:txBody>
          <a:bodyPr/>
          <a:lstStyle>
            <a:lvl1pPr>
              <a:defRPr/>
            </a:lvl1pPr>
          </a:lstStyle>
          <a:p>
            <a:pPr>
              <a:defRPr/>
            </a:pPr>
            <a:fld id="{9A8C3B23-9A25-4F0B-99F9-98D975B7F3E3}" type="slidenum">
              <a:rPr lang="id-ID"/>
              <a:pPr>
                <a:defRPr/>
              </a:pPr>
              <a:t>‹Nº›</a:t>
            </a:fld>
            <a:endParaRPr lang="id-ID"/>
          </a:p>
        </p:txBody>
      </p:sp>
    </p:spTree>
    <p:extLst>
      <p:ext uri="{BB962C8B-B14F-4D97-AF65-F5344CB8AC3E}">
        <p14:creationId xmlns:p14="http://schemas.microsoft.com/office/powerpoint/2010/main" val="48951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676656" y="640079"/>
            <a:ext cx="23024592" cy="7355058"/>
          </a:xfrm>
          <a:custGeom>
            <a:avLst/>
            <a:gdLst>
              <a:gd name="connsiteX0" fmla="*/ 0 w 23024592"/>
              <a:gd name="connsiteY0" fmla="*/ 0 h 7355058"/>
              <a:gd name="connsiteX1" fmla="*/ 23024592 w 23024592"/>
              <a:gd name="connsiteY1" fmla="*/ 0 h 7355058"/>
              <a:gd name="connsiteX2" fmla="*/ 23024592 w 23024592"/>
              <a:gd name="connsiteY2" fmla="*/ 7355058 h 7355058"/>
              <a:gd name="connsiteX3" fmla="*/ 0 w 23024592"/>
              <a:gd name="connsiteY3" fmla="*/ 7355058 h 7355058"/>
            </a:gdLst>
            <a:ahLst/>
            <a:cxnLst>
              <a:cxn ang="0">
                <a:pos x="connsiteX0" y="connsiteY0"/>
              </a:cxn>
              <a:cxn ang="0">
                <a:pos x="connsiteX1" y="connsiteY1"/>
              </a:cxn>
              <a:cxn ang="0">
                <a:pos x="connsiteX2" y="connsiteY2"/>
              </a:cxn>
              <a:cxn ang="0">
                <a:pos x="connsiteX3" y="connsiteY3"/>
              </a:cxn>
            </a:cxnLst>
            <a:rect l="l" t="t" r="r" b="b"/>
            <a:pathLst>
              <a:path w="23024592" h="7355058">
                <a:moveTo>
                  <a:pt x="0" y="0"/>
                </a:moveTo>
                <a:lnTo>
                  <a:pt x="23024592" y="0"/>
                </a:lnTo>
                <a:lnTo>
                  <a:pt x="23024592" y="7355058"/>
                </a:lnTo>
                <a:lnTo>
                  <a:pt x="0" y="7355058"/>
                </a:lnTo>
                <a:close/>
              </a:path>
            </a:pathLst>
          </a:custGeom>
          <a:solidFill>
            <a:schemeClr val="bg1">
              <a:lumMod val="95000"/>
            </a:schemeClr>
          </a:solidFill>
        </p:spPr>
        <p:txBody>
          <a:bodyPr rtlCol="0">
            <a:noAutofit/>
          </a:bodyPr>
          <a:lstStyle/>
          <a:p>
            <a:pPr lvl="0"/>
            <a:endParaRPr lang="id-ID" noProof="0"/>
          </a:p>
        </p:txBody>
      </p:sp>
      <p:sp>
        <p:nvSpPr>
          <p:cNvPr id="15" name="Picture Placeholder 14"/>
          <p:cNvSpPr>
            <a:spLocks noGrp="1"/>
          </p:cNvSpPr>
          <p:nvPr>
            <p:ph type="pic" sz="quarter" idx="14"/>
          </p:nvPr>
        </p:nvSpPr>
        <p:spPr>
          <a:xfrm>
            <a:off x="676528" y="8112367"/>
            <a:ext cx="7998548" cy="4970586"/>
          </a:xfrm>
          <a:custGeom>
            <a:avLst/>
            <a:gdLst>
              <a:gd name="connsiteX0" fmla="*/ 0 w 7998548"/>
              <a:gd name="connsiteY0" fmla="*/ 0 h 4970586"/>
              <a:gd name="connsiteX1" fmla="*/ 7998548 w 7998548"/>
              <a:gd name="connsiteY1" fmla="*/ 0 h 4970586"/>
              <a:gd name="connsiteX2" fmla="*/ 7998548 w 7998548"/>
              <a:gd name="connsiteY2" fmla="*/ 4970586 h 4970586"/>
              <a:gd name="connsiteX3" fmla="*/ 0 w 7998548"/>
              <a:gd name="connsiteY3" fmla="*/ 4970586 h 4970586"/>
            </a:gdLst>
            <a:ahLst/>
            <a:cxnLst>
              <a:cxn ang="0">
                <a:pos x="connsiteX0" y="connsiteY0"/>
              </a:cxn>
              <a:cxn ang="0">
                <a:pos x="connsiteX1" y="connsiteY1"/>
              </a:cxn>
              <a:cxn ang="0">
                <a:pos x="connsiteX2" y="connsiteY2"/>
              </a:cxn>
              <a:cxn ang="0">
                <a:pos x="connsiteX3" y="connsiteY3"/>
              </a:cxn>
            </a:cxnLst>
            <a:rect l="l" t="t" r="r" b="b"/>
            <a:pathLst>
              <a:path w="7998548" h="4970586">
                <a:moveTo>
                  <a:pt x="0" y="0"/>
                </a:moveTo>
                <a:lnTo>
                  <a:pt x="7998548" y="0"/>
                </a:lnTo>
                <a:lnTo>
                  <a:pt x="7998548" y="4970586"/>
                </a:lnTo>
                <a:lnTo>
                  <a:pt x="0" y="4970586"/>
                </a:lnTo>
                <a:close/>
              </a:path>
            </a:pathLst>
          </a:custGeom>
          <a:solidFill>
            <a:schemeClr val="bg1">
              <a:lumMod val="95000"/>
            </a:schemeClr>
          </a:solidFill>
        </p:spPr>
        <p:txBody>
          <a:bodyPr rtlCol="0">
            <a:noAutofit/>
          </a:bodyPr>
          <a:lstStyle/>
          <a:p>
            <a:pPr lvl="0"/>
            <a:endParaRPr lang="id-ID" noProof="0"/>
          </a:p>
        </p:txBody>
      </p:sp>
      <p:sp>
        <p:nvSpPr>
          <p:cNvPr id="18" name="Picture Placeholder 17"/>
          <p:cNvSpPr>
            <a:spLocks noGrp="1"/>
          </p:cNvSpPr>
          <p:nvPr>
            <p:ph type="pic" sz="quarter" idx="15"/>
          </p:nvPr>
        </p:nvSpPr>
        <p:spPr>
          <a:xfrm>
            <a:off x="8792307" y="8112367"/>
            <a:ext cx="7998549" cy="4970586"/>
          </a:xfrm>
          <a:custGeom>
            <a:avLst/>
            <a:gdLst>
              <a:gd name="connsiteX0" fmla="*/ 0 w 7998549"/>
              <a:gd name="connsiteY0" fmla="*/ 0 h 4970586"/>
              <a:gd name="connsiteX1" fmla="*/ 7998549 w 7998549"/>
              <a:gd name="connsiteY1" fmla="*/ 0 h 4970586"/>
              <a:gd name="connsiteX2" fmla="*/ 7998549 w 7998549"/>
              <a:gd name="connsiteY2" fmla="*/ 4970586 h 4970586"/>
              <a:gd name="connsiteX3" fmla="*/ 0 w 7998549"/>
              <a:gd name="connsiteY3" fmla="*/ 4970586 h 4970586"/>
            </a:gdLst>
            <a:ahLst/>
            <a:cxnLst>
              <a:cxn ang="0">
                <a:pos x="connsiteX0" y="connsiteY0"/>
              </a:cxn>
              <a:cxn ang="0">
                <a:pos x="connsiteX1" y="connsiteY1"/>
              </a:cxn>
              <a:cxn ang="0">
                <a:pos x="connsiteX2" y="connsiteY2"/>
              </a:cxn>
              <a:cxn ang="0">
                <a:pos x="connsiteX3" y="connsiteY3"/>
              </a:cxn>
            </a:cxnLst>
            <a:rect l="l" t="t" r="r" b="b"/>
            <a:pathLst>
              <a:path w="7998549" h="4970586">
                <a:moveTo>
                  <a:pt x="0" y="0"/>
                </a:moveTo>
                <a:lnTo>
                  <a:pt x="7998549" y="0"/>
                </a:lnTo>
                <a:lnTo>
                  <a:pt x="7998549" y="4970586"/>
                </a:lnTo>
                <a:lnTo>
                  <a:pt x="0" y="4970586"/>
                </a:lnTo>
                <a:close/>
              </a:path>
            </a:pathLst>
          </a:custGeom>
          <a:solidFill>
            <a:schemeClr val="bg1">
              <a:lumMod val="95000"/>
            </a:schemeClr>
          </a:solidFill>
        </p:spPr>
        <p:txBody>
          <a:bodyPr rtlCol="0">
            <a:noAutofit/>
          </a:bodyPr>
          <a:lstStyle/>
          <a:p>
            <a:pPr lvl="0"/>
            <a:endParaRPr lang="id-ID" noProof="0"/>
          </a:p>
        </p:txBody>
      </p:sp>
      <p:sp>
        <p:nvSpPr>
          <p:cNvPr id="21" name="Picture Placeholder 20"/>
          <p:cNvSpPr>
            <a:spLocks noGrp="1"/>
          </p:cNvSpPr>
          <p:nvPr>
            <p:ph type="pic" sz="quarter" idx="16"/>
          </p:nvPr>
        </p:nvSpPr>
        <p:spPr>
          <a:xfrm>
            <a:off x="16790855" y="4697202"/>
            <a:ext cx="6910392" cy="8440616"/>
          </a:xfrm>
          <a:custGeom>
            <a:avLst/>
            <a:gdLst>
              <a:gd name="connsiteX0" fmla="*/ 0 w 6910392"/>
              <a:gd name="connsiteY0" fmla="*/ 0 h 8440616"/>
              <a:gd name="connsiteX1" fmla="*/ 6910392 w 6910392"/>
              <a:gd name="connsiteY1" fmla="*/ 0 h 8440616"/>
              <a:gd name="connsiteX2" fmla="*/ 6910392 w 6910392"/>
              <a:gd name="connsiteY2" fmla="*/ 8440616 h 8440616"/>
              <a:gd name="connsiteX3" fmla="*/ 0 w 6910392"/>
              <a:gd name="connsiteY3" fmla="*/ 8440616 h 8440616"/>
            </a:gdLst>
            <a:ahLst/>
            <a:cxnLst>
              <a:cxn ang="0">
                <a:pos x="connsiteX0" y="connsiteY0"/>
              </a:cxn>
              <a:cxn ang="0">
                <a:pos x="connsiteX1" y="connsiteY1"/>
              </a:cxn>
              <a:cxn ang="0">
                <a:pos x="connsiteX2" y="connsiteY2"/>
              </a:cxn>
              <a:cxn ang="0">
                <a:pos x="connsiteX3" y="connsiteY3"/>
              </a:cxn>
            </a:cxnLst>
            <a:rect l="l" t="t" r="r" b="b"/>
            <a:pathLst>
              <a:path w="6910392" h="8440616">
                <a:moveTo>
                  <a:pt x="0" y="0"/>
                </a:moveTo>
                <a:lnTo>
                  <a:pt x="6910392" y="0"/>
                </a:lnTo>
                <a:lnTo>
                  <a:pt x="6910392" y="8440616"/>
                </a:lnTo>
                <a:lnTo>
                  <a:pt x="0" y="8440616"/>
                </a:lnTo>
                <a:close/>
              </a:path>
            </a:pathLst>
          </a:custGeom>
          <a:solidFill>
            <a:schemeClr val="accent1"/>
          </a:solidFill>
          <a:ln w="101600">
            <a:solidFill>
              <a:schemeClr val="bg1"/>
            </a:solidFill>
          </a:ln>
        </p:spPr>
        <p:txBody>
          <a:bodyPr rtlCol="0">
            <a:noAutofit/>
          </a:bodyPr>
          <a:lstStyle/>
          <a:p>
            <a:pPr lvl="0"/>
            <a:endParaRPr lang="id-ID" noProof="0"/>
          </a:p>
        </p:txBody>
      </p:sp>
      <p:sp>
        <p:nvSpPr>
          <p:cNvPr id="6" name="Date Placeholder 3">
            <a:extLst>
              <a:ext uri="{FF2B5EF4-FFF2-40B4-BE49-F238E27FC236}">
                <a16:creationId xmlns:a16="http://schemas.microsoft.com/office/drawing/2014/main" id="{368B9E8B-5574-4DF0-9859-C74BC1CE9BE1}"/>
              </a:ext>
            </a:extLst>
          </p:cNvPr>
          <p:cNvSpPr>
            <a:spLocks noGrp="1"/>
          </p:cNvSpPr>
          <p:nvPr>
            <p:ph type="dt" sz="half" idx="17"/>
          </p:nvPr>
        </p:nvSpPr>
        <p:spPr/>
        <p:txBody>
          <a:bodyPr/>
          <a:lstStyle>
            <a:lvl1pPr>
              <a:defRPr/>
            </a:lvl1pPr>
          </a:lstStyle>
          <a:p>
            <a:pPr>
              <a:defRPr/>
            </a:pPr>
            <a:fld id="{23305335-9DC9-4F6B-A160-B11F433C5977}" type="datetimeFigureOut">
              <a:rPr lang="id-ID"/>
              <a:pPr>
                <a:defRPr/>
              </a:pPr>
              <a:t>07/11/2019</a:t>
            </a:fld>
            <a:endParaRPr lang="id-ID"/>
          </a:p>
        </p:txBody>
      </p:sp>
      <p:sp>
        <p:nvSpPr>
          <p:cNvPr id="7" name="Footer Placeholder 4">
            <a:extLst>
              <a:ext uri="{FF2B5EF4-FFF2-40B4-BE49-F238E27FC236}">
                <a16:creationId xmlns:a16="http://schemas.microsoft.com/office/drawing/2014/main" id="{B6C3CC69-41E3-4825-9DA0-38018C6FCE57}"/>
              </a:ext>
            </a:extLst>
          </p:cNvPr>
          <p:cNvSpPr>
            <a:spLocks noGrp="1"/>
          </p:cNvSpPr>
          <p:nvPr>
            <p:ph type="ftr" sz="quarter" idx="18"/>
          </p:nvPr>
        </p:nvSpPr>
        <p:spPr/>
        <p:txBody>
          <a:bodyPr/>
          <a:lstStyle>
            <a:lvl1pPr>
              <a:defRPr/>
            </a:lvl1pPr>
          </a:lstStyle>
          <a:p>
            <a:pPr>
              <a:defRPr/>
            </a:pPr>
            <a:endParaRPr lang="id-ID"/>
          </a:p>
        </p:txBody>
      </p:sp>
      <p:sp>
        <p:nvSpPr>
          <p:cNvPr id="8" name="Slide Number Placeholder 5">
            <a:extLst>
              <a:ext uri="{FF2B5EF4-FFF2-40B4-BE49-F238E27FC236}">
                <a16:creationId xmlns:a16="http://schemas.microsoft.com/office/drawing/2014/main" id="{A152006C-D44D-474D-9687-081378E7C346}"/>
              </a:ext>
            </a:extLst>
          </p:cNvPr>
          <p:cNvSpPr>
            <a:spLocks noGrp="1"/>
          </p:cNvSpPr>
          <p:nvPr>
            <p:ph type="sldNum" sz="quarter" idx="19"/>
          </p:nvPr>
        </p:nvSpPr>
        <p:spPr/>
        <p:txBody>
          <a:bodyPr/>
          <a:lstStyle>
            <a:lvl1pPr>
              <a:defRPr/>
            </a:lvl1pPr>
          </a:lstStyle>
          <a:p>
            <a:pPr>
              <a:defRPr/>
            </a:pPr>
            <a:fld id="{A98158A1-E352-4A02-BA67-D8355EF1FE4D}" type="slidenum">
              <a:rPr lang="id-ID"/>
              <a:pPr>
                <a:defRPr/>
              </a:pPr>
              <a:t>‹Nº›</a:t>
            </a:fld>
            <a:endParaRPr lang="id-ID"/>
          </a:p>
        </p:txBody>
      </p:sp>
    </p:spTree>
    <p:extLst>
      <p:ext uri="{BB962C8B-B14F-4D97-AF65-F5344CB8AC3E}">
        <p14:creationId xmlns:p14="http://schemas.microsoft.com/office/powerpoint/2010/main" val="192153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AA75F-F8FD-4F99-BEAB-6282BC430D24}"/>
              </a:ext>
            </a:extLst>
          </p:cNvPr>
          <p:cNvSpPr>
            <a:spLocks noGrp="1"/>
          </p:cNvSpPr>
          <p:nvPr>
            <p:ph type="title"/>
          </p:nvPr>
        </p:nvSpPr>
        <p:spPr>
          <a:xfrm>
            <a:off x="1387475" y="730250"/>
            <a:ext cx="21602700" cy="2651125"/>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F32A4A22-0B61-4F9C-BE08-85B665FCD0F3}"/>
              </a:ext>
            </a:extLst>
          </p:cNvPr>
          <p:cNvSpPr>
            <a:spLocks noGrp="1"/>
          </p:cNvSpPr>
          <p:nvPr>
            <p:ph type="body" idx="1"/>
          </p:nvPr>
        </p:nvSpPr>
        <p:spPr bwMode="auto">
          <a:xfrm>
            <a:off x="1387475" y="3651250"/>
            <a:ext cx="21602700"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MX"/>
              <a:t>Edit Master text styles</a:t>
            </a:r>
          </a:p>
          <a:p>
            <a:pPr lvl="1"/>
            <a:r>
              <a:rPr lang="en-US" altLang="es-MX"/>
              <a:t>Second level</a:t>
            </a:r>
          </a:p>
          <a:p>
            <a:pPr lvl="2"/>
            <a:r>
              <a:rPr lang="en-US" altLang="es-MX"/>
              <a:t>Third level</a:t>
            </a:r>
          </a:p>
          <a:p>
            <a:pPr lvl="3"/>
            <a:r>
              <a:rPr lang="en-US" altLang="es-MX"/>
              <a:t>Fourth level</a:t>
            </a:r>
          </a:p>
          <a:p>
            <a:pPr lvl="4"/>
            <a:r>
              <a:rPr lang="en-US" altLang="es-MX"/>
              <a:t>Fifth level</a:t>
            </a:r>
          </a:p>
        </p:txBody>
      </p:sp>
      <p:sp>
        <p:nvSpPr>
          <p:cNvPr id="4" name="Date Placeholder 3">
            <a:extLst>
              <a:ext uri="{FF2B5EF4-FFF2-40B4-BE49-F238E27FC236}">
                <a16:creationId xmlns:a16="http://schemas.microsoft.com/office/drawing/2014/main" id="{BEFDA5B4-73CA-44C2-BF09-B86D498240D0}"/>
              </a:ext>
            </a:extLst>
          </p:cNvPr>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eaLnBrk="1" fontAlgn="auto" hangingPunct="1">
              <a:spcBef>
                <a:spcPts val="0"/>
              </a:spcBef>
              <a:spcAft>
                <a:spcPts val="0"/>
              </a:spcAft>
              <a:defRPr sz="2399" smtClean="0">
                <a:solidFill>
                  <a:schemeClr val="tx1">
                    <a:tint val="75000"/>
                  </a:schemeClr>
                </a:solidFill>
                <a:latin typeface="+mn-lt"/>
              </a:defRPr>
            </a:lvl1pPr>
          </a:lstStyle>
          <a:p>
            <a:pPr>
              <a:defRPr/>
            </a:pPr>
            <a:fld id="{149A4F21-62DC-4ACC-BF94-13D8BBD83DE3}" type="datetimeFigureOut">
              <a:rPr lang="id-ID"/>
              <a:pPr>
                <a:defRPr/>
              </a:pPr>
              <a:t>07/11/2019</a:t>
            </a:fld>
            <a:endParaRPr lang="id-ID"/>
          </a:p>
        </p:txBody>
      </p:sp>
      <p:sp>
        <p:nvSpPr>
          <p:cNvPr id="5" name="Footer Placeholder 4">
            <a:extLst>
              <a:ext uri="{FF2B5EF4-FFF2-40B4-BE49-F238E27FC236}">
                <a16:creationId xmlns:a16="http://schemas.microsoft.com/office/drawing/2014/main" id="{8512A165-1297-4752-BEDF-27410AFEE947}"/>
              </a:ext>
            </a:extLst>
          </p:cNvPr>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eaLnBrk="1" fontAlgn="auto" hangingPunct="1">
              <a:spcBef>
                <a:spcPts val="0"/>
              </a:spcBef>
              <a:spcAft>
                <a:spcPts val="0"/>
              </a:spcAft>
              <a:defRPr sz="2399">
                <a:solidFill>
                  <a:schemeClr val="tx1">
                    <a:tint val="75000"/>
                  </a:schemeClr>
                </a:solidFill>
                <a:latin typeface="+mn-lt"/>
              </a:defRPr>
            </a:lvl1pPr>
          </a:lstStyle>
          <a:p>
            <a:pPr>
              <a:defRPr/>
            </a:pPr>
            <a:endParaRPr lang="id-ID"/>
          </a:p>
        </p:txBody>
      </p:sp>
      <p:sp>
        <p:nvSpPr>
          <p:cNvPr id="6" name="Slide Number Placeholder 5">
            <a:extLst>
              <a:ext uri="{FF2B5EF4-FFF2-40B4-BE49-F238E27FC236}">
                <a16:creationId xmlns:a16="http://schemas.microsoft.com/office/drawing/2014/main" id="{562C2985-E9E5-49AB-8D76-595D32576BA9}"/>
              </a:ext>
            </a:extLst>
          </p:cNvPr>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eaLnBrk="1" fontAlgn="auto" hangingPunct="1">
              <a:spcBef>
                <a:spcPts val="0"/>
              </a:spcBef>
              <a:spcAft>
                <a:spcPts val="0"/>
              </a:spcAft>
              <a:defRPr sz="2399" smtClean="0">
                <a:solidFill>
                  <a:schemeClr val="tx1">
                    <a:tint val="75000"/>
                  </a:schemeClr>
                </a:solidFill>
                <a:latin typeface="+mn-lt"/>
              </a:defRPr>
            </a:lvl1pPr>
          </a:lstStyle>
          <a:p>
            <a:pPr>
              <a:defRPr/>
            </a:pPr>
            <a:fld id="{3C5906A2-D2F7-4618-ACF8-5C66521DBB7E}" type="slidenum">
              <a:rPr lang="id-ID"/>
              <a:pPr>
                <a:defRPr/>
              </a:pPr>
              <a:t>‹Nº›</a:t>
            </a:fld>
            <a:endParaRPr lang="id-ID"/>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2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Lst>
  <p:txStyles>
    <p:titleStyle>
      <a:lvl1pPr algn="l" defTabSz="1827213" rtl="0" fontAlgn="base">
        <a:lnSpc>
          <a:spcPct val="90000"/>
        </a:lnSpc>
        <a:spcBef>
          <a:spcPct val="0"/>
        </a:spcBef>
        <a:spcAft>
          <a:spcPct val="0"/>
        </a:spcAft>
        <a:defRPr sz="8700" kern="1200">
          <a:solidFill>
            <a:srgbClr val="404040"/>
          </a:solidFill>
          <a:latin typeface="+mj-lt"/>
          <a:ea typeface="+mj-ea"/>
          <a:cs typeface="+mj-cs"/>
        </a:defRPr>
      </a:lvl1pPr>
      <a:lvl2pPr algn="l" defTabSz="1827213" rtl="0" fontAlgn="base">
        <a:lnSpc>
          <a:spcPct val="90000"/>
        </a:lnSpc>
        <a:spcBef>
          <a:spcPct val="0"/>
        </a:spcBef>
        <a:spcAft>
          <a:spcPct val="0"/>
        </a:spcAft>
        <a:defRPr sz="8700">
          <a:solidFill>
            <a:srgbClr val="404040"/>
          </a:solidFill>
          <a:latin typeface="Aileron Heavy" pitchFamily="50" charset="0"/>
        </a:defRPr>
      </a:lvl2pPr>
      <a:lvl3pPr algn="l" defTabSz="1827213" rtl="0" fontAlgn="base">
        <a:lnSpc>
          <a:spcPct val="90000"/>
        </a:lnSpc>
        <a:spcBef>
          <a:spcPct val="0"/>
        </a:spcBef>
        <a:spcAft>
          <a:spcPct val="0"/>
        </a:spcAft>
        <a:defRPr sz="8700">
          <a:solidFill>
            <a:srgbClr val="404040"/>
          </a:solidFill>
          <a:latin typeface="Aileron Heavy" pitchFamily="50" charset="0"/>
        </a:defRPr>
      </a:lvl3pPr>
      <a:lvl4pPr algn="l" defTabSz="1827213" rtl="0" fontAlgn="base">
        <a:lnSpc>
          <a:spcPct val="90000"/>
        </a:lnSpc>
        <a:spcBef>
          <a:spcPct val="0"/>
        </a:spcBef>
        <a:spcAft>
          <a:spcPct val="0"/>
        </a:spcAft>
        <a:defRPr sz="8700">
          <a:solidFill>
            <a:srgbClr val="404040"/>
          </a:solidFill>
          <a:latin typeface="Aileron Heavy" pitchFamily="50" charset="0"/>
        </a:defRPr>
      </a:lvl4pPr>
      <a:lvl5pPr algn="l" defTabSz="1827213" rtl="0" fontAlgn="base">
        <a:lnSpc>
          <a:spcPct val="90000"/>
        </a:lnSpc>
        <a:spcBef>
          <a:spcPct val="0"/>
        </a:spcBef>
        <a:spcAft>
          <a:spcPct val="0"/>
        </a:spcAft>
        <a:defRPr sz="8700">
          <a:solidFill>
            <a:srgbClr val="404040"/>
          </a:solidFill>
          <a:latin typeface="Aileron Heavy" pitchFamily="50" charset="0"/>
        </a:defRPr>
      </a:lvl5pPr>
      <a:lvl6pPr marL="457200" algn="l" defTabSz="1827213" rtl="0" fontAlgn="base">
        <a:lnSpc>
          <a:spcPct val="90000"/>
        </a:lnSpc>
        <a:spcBef>
          <a:spcPct val="0"/>
        </a:spcBef>
        <a:spcAft>
          <a:spcPct val="0"/>
        </a:spcAft>
        <a:defRPr sz="8700">
          <a:solidFill>
            <a:srgbClr val="404040"/>
          </a:solidFill>
          <a:latin typeface="Aileron Heavy" pitchFamily="50" charset="0"/>
        </a:defRPr>
      </a:lvl6pPr>
      <a:lvl7pPr marL="914400" algn="l" defTabSz="1827213" rtl="0" fontAlgn="base">
        <a:lnSpc>
          <a:spcPct val="90000"/>
        </a:lnSpc>
        <a:spcBef>
          <a:spcPct val="0"/>
        </a:spcBef>
        <a:spcAft>
          <a:spcPct val="0"/>
        </a:spcAft>
        <a:defRPr sz="8700">
          <a:solidFill>
            <a:srgbClr val="404040"/>
          </a:solidFill>
          <a:latin typeface="Aileron Heavy" pitchFamily="50" charset="0"/>
        </a:defRPr>
      </a:lvl7pPr>
      <a:lvl8pPr marL="1371600" algn="l" defTabSz="1827213" rtl="0" fontAlgn="base">
        <a:lnSpc>
          <a:spcPct val="90000"/>
        </a:lnSpc>
        <a:spcBef>
          <a:spcPct val="0"/>
        </a:spcBef>
        <a:spcAft>
          <a:spcPct val="0"/>
        </a:spcAft>
        <a:defRPr sz="8700">
          <a:solidFill>
            <a:srgbClr val="404040"/>
          </a:solidFill>
          <a:latin typeface="Aileron Heavy" pitchFamily="50" charset="0"/>
        </a:defRPr>
      </a:lvl8pPr>
      <a:lvl9pPr marL="1828800" algn="l" defTabSz="1827213" rtl="0" fontAlgn="base">
        <a:lnSpc>
          <a:spcPct val="90000"/>
        </a:lnSpc>
        <a:spcBef>
          <a:spcPct val="0"/>
        </a:spcBef>
        <a:spcAft>
          <a:spcPct val="0"/>
        </a:spcAft>
        <a:defRPr sz="8700">
          <a:solidFill>
            <a:srgbClr val="404040"/>
          </a:solidFill>
          <a:latin typeface="Aileron Heavy" pitchFamily="50" charset="0"/>
        </a:defRPr>
      </a:lvl9pPr>
    </p:titleStyle>
    <p:bodyStyle>
      <a:lvl1pPr algn="l" defTabSz="1827213" rtl="0" fontAlgn="base">
        <a:lnSpc>
          <a:spcPct val="90000"/>
        </a:lnSpc>
        <a:spcBef>
          <a:spcPts val="2000"/>
        </a:spcBef>
        <a:spcAft>
          <a:spcPct val="0"/>
        </a:spcAft>
        <a:defRPr sz="2000" kern="1200">
          <a:solidFill>
            <a:srgbClr val="7F7F7F"/>
          </a:solidFill>
          <a:latin typeface="+mn-lt"/>
          <a:ea typeface="+mn-ea"/>
          <a:cs typeface="+mn-cs"/>
        </a:defRPr>
      </a:lvl1pPr>
      <a:lvl2pPr marL="912813" algn="l" defTabSz="1827213" rtl="0" fontAlgn="base">
        <a:lnSpc>
          <a:spcPct val="90000"/>
        </a:lnSpc>
        <a:spcBef>
          <a:spcPts val="1000"/>
        </a:spcBef>
        <a:spcAft>
          <a:spcPct val="0"/>
        </a:spcAft>
        <a:defRPr sz="1600" kern="1200">
          <a:solidFill>
            <a:srgbClr val="7F7F7F"/>
          </a:solidFill>
          <a:latin typeface="+mn-lt"/>
          <a:ea typeface="+mn-ea"/>
          <a:cs typeface="+mn-cs"/>
        </a:defRPr>
      </a:lvl2pPr>
      <a:lvl3pPr marL="1827213" algn="l" defTabSz="1827213" rtl="0" fontAlgn="base">
        <a:lnSpc>
          <a:spcPct val="90000"/>
        </a:lnSpc>
        <a:spcBef>
          <a:spcPts val="1000"/>
        </a:spcBef>
        <a:spcAft>
          <a:spcPct val="0"/>
        </a:spcAft>
        <a:defRPr sz="1200" kern="1200">
          <a:solidFill>
            <a:srgbClr val="7F7F7F"/>
          </a:solidFill>
          <a:latin typeface="+mn-lt"/>
          <a:ea typeface="+mn-ea"/>
          <a:cs typeface="+mn-cs"/>
        </a:defRPr>
      </a:lvl3pPr>
      <a:lvl4pPr marL="2741613" algn="l" defTabSz="1827213" rtl="0" fontAlgn="base">
        <a:lnSpc>
          <a:spcPct val="90000"/>
        </a:lnSpc>
        <a:spcBef>
          <a:spcPts val="1000"/>
        </a:spcBef>
        <a:spcAft>
          <a:spcPct val="0"/>
        </a:spcAft>
        <a:defRPr sz="1100" kern="1200">
          <a:solidFill>
            <a:srgbClr val="7F7F7F"/>
          </a:solidFill>
          <a:latin typeface="+mn-lt"/>
          <a:ea typeface="+mn-ea"/>
          <a:cs typeface="+mn-cs"/>
        </a:defRPr>
      </a:lvl4pPr>
      <a:lvl5pPr marL="3656013" algn="l" defTabSz="1827213" rtl="0" fontAlgn="base">
        <a:lnSpc>
          <a:spcPct val="90000"/>
        </a:lnSpc>
        <a:spcBef>
          <a:spcPts val="1000"/>
        </a:spcBef>
        <a:spcAft>
          <a:spcPct val="0"/>
        </a:spcAft>
        <a:defRPr sz="1100" kern="1200">
          <a:solidFill>
            <a:srgbClr val="7F7F7F"/>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C13F2ED-0203-483F-A6A9-83329DAA6830}"/>
              </a:ext>
            </a:extLst>
          </p:cNvPr>
          <p:cNvSpPr>
            <a:spLocks noGrp="1"/>
          </p:cNvSpPr>
          <p:nvPr>
            <p:ph type="subTitle" idx="1"/>
          </p:nvPr>
        </p:nvSpPr>
        <p:spPr>
          <a:xfrm>
            <a:off x="3046413" y="7586847"/>
            <a:ext cx="18284825" cy="838200"/>
          </a:xfrm>
        </p:spPr>
        <p:txBody>
          <a:bodyPr rtlCol="0"/>
          <a:lstStyle/>
          <a:p>
            <a:pPr defTabSz="1828343" fontAlgn="auto">
              <a:spcAft>
                <a:spcPts val="0"/>
              </a:spcAft>
              <a:defRPr/>
            </a:pPr>
            <a:r>
              <a:rPr lang="es-MX" spc="600" dirty="0"/>
              <a:t>09.11.2019</a:t>
            </a:r>
            <a:endParaRPr lang="id-ID" spc="600" dirty="0"/>
          </a:p>
        </p:txBody>
      </p:sp>
      <p:sp>
        <p:nvSpPr>
          <p:cNvPr id="16" name="TextBox 15">
            <a:extLst>
              <a:ext uri="{FF2B5EF4-FFF2-40B4-BE49-F238E27FC236}">
                <a16:creationId xmlns:a16="http://schemas.microsoft.com/office/drawing/2014/main" id="{242F3A7A-288C-4709-8585-247E4119FCFE}"/>
              </a:ext>
            </a:extLst>
          </p:cNvPr>
          <p:cNvSpPr txBox="1"/>
          <p:nvPr/>
        </p:nvSpPr>
        <p:spPr>
          <a:xfrm>
            <a:off x="3046413" y="3567223"/>
            <a:ext cx="8934450" cy="401638"/>
          </a:xfrm>
          <a:prstGeom prst="rect">
            <a:avLst/>
          </a:prstGeom>
          <a:noFill/>
        </p:spPr>
        <p:txBody>
          <a:bodyPr lIns="180000">
            <a:spAutoFit/>
          </a:bodyPr>
          <a:lstStyle/>
          <a:p>
            <a:pPr eaLnBrk="1" fontAlgn="auto" hangingPunct="1">
              <a:spcBef>
                <a:spcPts val="0"/>
              </a:spcBef>
              <a:spcAft>
                <a:spcPts val="0"/>
              </a:spcAft>
              <a:defRPr/>
            </a:pPr>
            <a:r>
              <a:rPr lang="id-ID" sz="2000" spc="300" dirty="0">
                <a:solidFill>
                  <a:schemeClr val="bg1"/>
                </a:solidFill>
                <a:latin typeface="+mn-lt"/>
              </a:rPr>
              <a:t>BUSINESS PRESENTATION TEMPLATE</a:t>
            </a:r>
          </a:p>
        </p:txBody>
      </p:sp>
      <p:sp>
        <p:nvSpPr>
          <p:cNvPr id="17" name="Rectangle 16">
            <a:extLst>
              <a:ext uri="{FF2B5EF4-FFF2-40B4-BE49-F238E27FC236}">
                <a16:creationId xmlns:a16="http://schemas.microsoft.com/office/drawing/2014/main" id="{0E59F471-F0F9-4EFE-B83E-AC1FDB8E34B8}"/>
              </a:ext>
            </a:extLst>
          </p:cNvPr>
          <p:cNvSpPr/>
          <p:nvPr/>
        </p:nvSpPr>
        <p:spPr>
          <a:xfrm>
            <a:off x="0" y="0"/>
            <a:ext cx="4873625" cy="1311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8" name="Rectangle 17">
            <a:extLst>
              <a:ext uri="{FF2B5EF4-FFF2-40B4-BE49-F238E27FC236}">
                <a16:creationId xmlns:a16="http://schemas.microsoft.com/office/drawing/2014/main" id="{DA05F90A-9B65-4E2A-B9B5-17A958167CBE}"/>
              </a:ext>
            </a:extLst>
          </p:cNvPr>
          <p:cNvSpPr/>
          <p:nvPr/>
        </p:nvSpPr>
        <p:spPr>
          <a:xfrm>
            <a:off x="4873625" y="0"/>
            <a:ext cx="4875213" cy="131127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9" name="Rectangle 18">
            <a:extLst>
              <a:ext uri="{FF2B5EF4-FFF2-40B4-BE49-F238E27FC236}">
                <a16:creationId xmlns:a16="http://schemas.microsoft.com/office/drawing/2014/main" id="{735C4C15-CCD1-4185-B797-8FB1B45111D2}"/>
              </a:ext>
            </a:extLst>
          </p:cNvPr>
          <p:cNvSpPr/>
          <p:nvPr/>
        </p:nvSpPr>
        <p:spPr>
          <a:xfrm>
            <a:off x="9748838" y="0"/>
            <a:ext cx="4887912" cy="1311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0" name="Rectangle 19">
            <a:extLst>
              <a:ext uri="{FF2B5EF4-FFF2-40B4-BE49-F238E27FC236}">
                <a16:creationId xmlns:a16="http://schemas.microsoft.com/office/drawing/2014/main" id="{608ADB97-6552-4758-BE99-F604A4460B85}"/>
              </a:ext>
            </a:extLst>
          </p:cNvPr>
          <p:cNvSpPr/>
          <p:nvPr/>
        </p:nvSpPr>
        <p:spPr>
          <a:xfrm>
            <a:off x="14636750" y="0"/>
            <a:ext cx="4873625" cy="1311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ángulo 5">
            <a:extLst>
              <a:ext uri="{FF2B5EF4-FFF2-40B4-BE49-F238E27FC236}">
                <a16:creationId xmlns:a16="http://schemas.microsoft.com/office/drawing/2014/main" id="{9092A455-0C27-4562-8FD4-1B07E92107D9}"/>
              </a:ext>
            </a:extLst>
          </p:cNvPr>
          <p:cNvSpPr/>
          <p:nvPr/>
        </p:nvSpPr>
        <p:spPr>
          <a:xfrm>
            <a:off x="0" y="1470991"/>
            <a:ext cx="24377650" cy="1224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Rectangle 20">
            <a:extLst>
              <a:ext uri="{FF2B5EF4-FFF2-40B4-BE49-F238E27FC236}">
                <a16:creationId xmlns:a16="http://schemas.microsoft.com/office/drawing/2014/main" id="{5A4FA216-0E7A-4C9E-A606-97FBCB476290}"/>
              </a:ext>
            </a:extLst>
          </p:cNvPr>
          <p:cNvSpPr/>
          <p:nvPr/>
        </p:nvSpPr>
        <p:spPr>
          <a:xfrm>
            <a:off x="18109096" y="0"/>
            <a:ext cx="6268554" cy="1311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4" name="Title 3">
            <a:extLst>
              <a:ext uri="{FF2B5EF4-FFF2-40B4-BE49-F238E27FC236}">
                <a16:creationId xmlns:a16="http://schemas.microsoft.com/office/drawing/2014/main" id="{DF898C86-3F33-4E9E-A9FD-B156FCDE3B4E}"/>
              </a:ext>
            </a:extLst>
          </p:cNvPr>
          <p:cNvSpPr>
            <a:spLocks noGrp="1"/>
          </p:cNvSpPr>
          <p:nvPr>
            <p:ph type="ctrTitle"/>
          </p:nvPr>
        </p:nvSpPr>
        <p:spPr>
          <a:xfrm>
            <a:off x="2361407" y="4651001"/>
            <a:ext cx="18283238" cy="3280770"/>
          </a:xfrm>
        </p:spPr>
        <p:txBody>
          <a:bodyPr>
            <a:noAutofit/>
          </a:bodyPr>
          <a:lstStyle/>
          <a:p>
            <a:pPr defTabSz="1828343" fontAlgn="auto">
              <a:spcAft>
                <a:spcPts val="0"/>
              </a:spcAft>
              <a:defRPr/>
            </a:pPr>
            <a:r>
              <a:rPr lang="es-MX" sz="12000" dirty="0">
                <a:latin typeface="Helvetica LT Std" panose="020B0504020202020204" pitchFamily="34" charset="0"/>
              </a:rPr>
              <a:t>El RPAS como</a:t>
            </a:r>
            <a:br>
              <a:rPr lang="es-MX" sz="12000" dirty="0">
                <a:latin typeface="Helvetica LT Std" panose="020B0504020202020204" pitchFamily="34" charset="0"/>
              </a:rPr>
            </a:br>
            <a:r>
              <a:rPr lang="es-MX" sz="12000" dirty="0">
                <a:ln w="19050">
                  <a:solidFill>
                    <a:schemeClr val="accent1"/>
                  </a:solidFill>
                </a:ln>
                <a:latin typeface="Helvetica LT Std" panose="020B0504020202020204" pitchFamily="34" charset="0"/>
              </a:rPr>
              <a:t>Medio de Transporte</a:t>
            </a:r>
            <a:endParaRPr lang="id-ID" sz="12000" dirty="0">
              <a:ln w="19050">
                <a:solidFill>
                  <a:schemeClr val="accent1"/>
                </a:solidFill>
              </a:ln>
              <a:latin typeface="Helvetica LT Std" panose="020B0504020202020204" pitchFamily="34" charset="0"/>
            </a:endParaRPr>
          </a:p>
        </p:txBody>
      </p:sp>
      <p:pic>
        <p:nvPicPr>
          <p:cNvPr id="3" name="Marcador de posición de imagen 2">
            <a:extLst>
              <a:ext uri="{FF2B5EF4-FFF2-40B4-BE49-F238E27FC236}">
                <a16:creationId xmlns:a16="http://schemas.microsoft.com/office/drawing/2014/main" id="{A16D50D5-614E-4529-A09E-B39B94FF8700}"/>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a:xfrm>
            <a:off x="19959638" y="7019925"/>
            <a:ext cx="3117850" cy="3117850"/>
          </a:xfrm>
        </p:spPr>
      </p:pic>
      <p:sp>
        <p:nvSpPr>
          <p:cNvPr id="12" name="TextBox 11">
            <a:extLst>
              <a:ext uri="{FF2B5EF4-FFF2-40B4-BE49-F238E27FC236}">
                <a16:creationId xmlns:a16="http://schemas.microsoft.com/office/drawing/2014/main" id="{52FEE990-435C-421B-BA63-18950E06608F}"/>
              </a:ext>
            </a:extLst>
          </p:cNvPr>
          <p:cNvSpPr txBox="1">
            <a:spLocks noChangeArrowheads="1"/>
          </p:cNvSpPr>
          <p:nvPr/>
        </p:nvSpPr>
        <p:spPr bwMode="auto">
          <a:xfrm>
            <a:off x="14628813" y="10409238"/>
            <a:ext cx="8448675" cy="154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ileron Light" pitchFamily="50" charset="0"/>
              </a:defRPr>
            </a:lvl1pPr>
            <a:lvl2pPr marL="742950" indent="-285750">
              <a:defRPr>
                <a:solidFill>
                  <a:schemeClr val="tx1"/>
                </a:solidFill>
                <a:latin typeface="Aileron Light" pitchFamily="50" charset="0"/>
              </a:defRPr>
            </a:lvl2pPr>
            <a:lvl3pPr marL="1143000" indent="-228600">
              <a:defRPr>
                <a:solidFill>
                  <a:schemeClr val="tx1"/>
                </a:solidFill>
                <a:latin typeface="Aileron Light" pitchFamily="50" charset="0"/>
              </a:defRPr>
            </a:lvl3pPr>
            <a:lvl4pPr marL="1600200" indent="-228600">
              <a:defRPr>
                <a:solidFill>
                  <a:schemeClr val="tx1"/>
                </a:solidFill>
                <a:latin typeface="Aileron Light" pitchFamily="50" charset="0"/>
              </a:defRPr>
            </a:lvl4pPr>
            <a:lvl5pPr marL="2057400" indent="-228600">
              <a:defRPr>
                <a:solidFill>
                  <a:schemeClr val="tx1"/>
                </a:solidFill>
                <a:latin typeface="Aileron Light" pitchFamily="50" charset="0"/>
              </a:defRPr>
            </a:lvl5pPr>
            <a:lvl6pPr marL="2514600" indent="-228600" defTabSz="457200" fontAlgn="base">
              <a:spcBef>
                <a:spcPct val="0"/>
              </a:spcBef>
              <a:spcAft>
                <a:spcPct val="0"/>
              </a:spcAft>
              <a:defRPr>
                <a:solidFill>
                  <a:schemeClr val="tx1"/>
                </a:solidFill>
                <a:latin typeface="Aileron Light" pitchFamily="50" charset="0"/>
              </a:defRPr>
            </a:lvl6pPr>
            <a:lvl7pPr marL="2971800" indent="-228600" defTabSz="457200" fontAlgn="base">
              <a:spcBef>
                <a:spcPct val="0"/>
              </a:spcBef>
              <a:spcAft>
                <a:spcPct val="0"/>
              </a:spcAft>
              <a:defRPr>
                <a:solidFill>
                  <a:schemeClr val="tx1"/>
                </a:solidFill>
                <a:latin typeface="Aileron Light" pitchFamily="50" charset="0"/>
              </a:defRPr>
            </a:lvl7pPr>
            <a:lvl8pPr marL="3429000" indent="-228600" defTabSz="457200" fontAlgn="base">
              <a:spcBef>
                <a:spcPct val="0"/>
              </a:spcBef>
              <a:spcAft>
                <a:spcPct val="0"/>
              </a:spcAft>
              <a:defRPr>
                <a:solidFill>
                  <a:schemeClr val="tx1"/>
                </a:solidFill>
                <a:latin typeface="Aileron Light" pitchFamily="50" charset="0"/>
              </a:defRPr>
            </a:lvl8pPr>
            <a:lvl9pPr marL="3886200" indent="-228600" defTabSz="457200" fontAlgn="base">
              <a:spcBef>
                <a:spcPct val="0"/>
              </a:spcBef>
              <a:spcAft>
                <a:spcPct val="0"/>
              </a:spcAft>
              <a:defRPr>
                <a:solidFill>
                  <a:schemeClr val="tx1"/>
                </a:solidFill>
                <a:latin typeface="Aileron Light" pitchFamily="50" charset="0"/>
              </a:defRPr>
            </a:lvl9pPr>
          </a:lstStyle>
          <a:p>
            <a:pPr algn="r" eaLnBrk="1" hangingPunct="1">
              <a:lnSpc>
                <a:spcPct val="120000"/>
              </a:lnSpc>
            </a:pPr>
            <a:r>
              <a:rPr lang="es-MX" altLang="es-MX" sz="3200" b="1" dirty="0">
                <a:solidFill>
                  <a:schemeClr val="bg1"/>
                </a:solidFill>
              </a:rPr>
              <a:t>Víctor Cuadra Mercado</a:t>
            </a:r>
            <a:endParaRPr lang="id-ID" altLang="es-MX" sz="3200" b="1" dirty="0">
              <a:solidFill>
                <a:schemeClr val="bg1"/>
              </a:solidFill>
            </a:endParaRPr>
          </a:p>
          <a:p>
            <a:pPr algn="r" eaLnBrk="1" hangingPunct="1">
              <a:lnSpc>
                <a:spcPct val="120000"/>
              </a:lnSpc>
            </a:pPr>
            <a:r>
              <a:rPr lang="es-MX" altLang="es-MX" sz="2400" i="1" dirty="0">
                <a:solidFill>
                  <a:schemeClr val="bg1"/>
                </a:solidFill>
              </a:rPr>
              <a:t>Director de Operaciones</a:t>
            </a:r>
          </a:p>
          <a:p>
            <a:pPr algn="r" eaLnBrk="1" hangingPunct="1">
              <a:lnSpc>
                <a:spcPct val="120000"/>
              </a:lnSpc>
            </a:pPr>
            <a:r>
              <a:rPr lang="es-MX" altLang="es-MX" sz="2400" i="1" dirty="0">
                <a:solidFill>
                  <a:schemeClr val="bg1"/>
                </a:solidFill>
              </a:rPr>
              <a:t>Drones México Inspección Aérea</a:t>
            </a:r>
            <a:endParaRPr lang="id-ID" altLang="es-MX" sz="2400" i="1" dirty="0">
              <a:solidFill>
                <a:schemeClr val="bg1"/>
              </a:solidFill>
            </a:endParaRPr>
          </a:p>
        </p:txBody>
      </p:sp>
      <p:pic>
        <p:nvPicPr>
          <p:cNvPr id="28" name="Imagen 27">
            <a:extLst>
              <a:ext uri="{FF2B5EF4-FFF2-40B4-BE49-F238E27FC236}">
                <a16:creationId xmlns:a16="http://schemas.microsoft.com/office/drawing/2014/main" id="{4D538E15-4AA7-4795-9BE4-040D14D1B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7828" y="3694166"/>
            <a:ext cx="3402079" cy="1913670"/>
          </a:xfrm>
          <a:prstGeom prst="rect">
            <a:avLst/>
          </a:prstGeom>
        </p:spPr>
      </p:pic>
      <p:sp>
        <p:nvSpPr>
          <p:cNvPr id="29" name="Title 3">
            <a:extLst>
              <a:ext uri="{FF2B5EF4-FFF2-40B4-BE49-F238E27FC236}">
                <a16:creationId xmlns:a16="http://schemas.microsoft.com/office/drawing/2014/main" id="{F40FF3A8-3C32-46B3-807B-23499A66FFFB}"/>
              </a:ext>
            </a:extLst>
          </p:cNvPr>
          <p:cNvSpPr txBox="1">
            <a:spLocks/>
          </p:cNvSpPr>
          <p:nvPr/>
        </p:nvSpPr>
        <p:spPr>
          <a:xfrm>
            <a:off x="2436812" y="8327058"/>
            <a:ext cx="8555866" cy="875568"/>
          </a:xfrm>
          <a:prstGeom prst="rect">
            <a:avLst/>
          </a:prstGeom>
        </p:spPr>
        <p:txBody>
          <a:bodyPr vert="horz" lIns="91440" tIns="45720" rIns="91440" bIns="45720" rtlCol="0" anchor="b">
            <a:noAutofit/>
          </a:bodyPr>
          <a:lstStyle>
            <a:lvl1pPr algn="l" defTabSz="1827213" rtl="0" fontAlgn="base">
              <a:lnSpc>
                <a:spcPct val="90000"/>
              </a:lnSpc>
              <a:spcBef>
                <a:spcPct val="0"/>
              </a:spcBef>
              <a:spcAft>
                <a:spcPct val="0"/>
              </a:spcAft>
              <a:defRPr sz="11997" kern="1200">
                <a:solidFill>
                  <a:schemeClr val="bg1"/>
                </a:solidFill>
                <a:latin typeface="+mj-lt"/>
                <a:ea typeface="+mj-ea"/>
                <a:cs typeface="+mj-cs"/>
              </a:defRPr>
            </a:lvl1pPr>
            <a:lvl2pPr algn="l" defTabSz="1827213" rtl="0" fontAlgn="base">
              <a:lnSpc>
                <a:spcPct val="90000"/>
              </a:lnSpc>
              <a:spcBef>
                <a:spcPct val="0"/>
              </a:spcBef>
              <a:spcAft>
                <a:spcPct val="0"/>
              </a:spcAft>
              <a:defRPr sz="8700">
                <a:solidFill>
                  <a:srgbClr val="404040"/>
                </a:solidFill>
                <a:latin typeface="Aileron Heavy" pitchFamily="50" charset="0"/>
              </a:defRPr>
            </a:lvl2pPr>
            <a:lvl3pPr algn="l" defTabSz="1827213" rtl="0" fontAlgn="base">
              <a:lnSpc>
                <a:spcPct val="90000"/>
              </a:lnSpc>
              <a:spcBef>
                <a:spcPct val="0"/>
              </a:spcBef>
              <a:spcAft>
                <a:spcPct val="0"/>
              </a:spcAft>
              <a:defRPr sz="8700">
                <a:solidFill>
                  <a:srgbClr val="404040"/>
                </a:solidFill>
                <a:latin typeface="Aileron Heavy" pitchFamily="50" charset="0"/>
              </a:defRPr>
            </a:lvl3pPr>
            <a:lvl4pPr algn="l" defTabSz="1827213" rtl="0" fontAlgn="base">
              <a:lnSpc>
                <a:spcPct val="90000"/>
              </a:lnSpc>
              <a:spcBef>
                <a:spcPct val="0"/>
              </a:spcBef>
              <a:spcAft>
                <a:spcPct val="0"/>
              </a:spcAft>
              <a:defRPr sz="8700">
                <a:solidFill>
                  <a:srgbClr val="404040"/>
                </a:solidFill>
                <a:latin typeface="Aileron Heavy" pitchFamily="50" charset="0"/>
              </a:defRPr>
            </a:lvl4pPr>
            <a:lvl5pPr algn="l" defTabSz="1827213" rtl="0" fontAlgn="base">
              <a:lnSpc>
                <a:spcPct val="90000"/>
              </a:lnSpc>
              <a:spcBef>
                <a:spcPct val="0"/>
              </a:spcBef>
              <a:spcAft>
                <a:spcPct val="0"/>
              </a:spcAft>
              <a:defRPr sz="8700">
                <a:solidFill>
                  <a:srgbClr val="404040"/>
                </a:solidFill>
                <a:latin typeface="Aileron Heavy" pitchFamily="50" charset="0"/>
              </a:defRPr>
            </a:lvl5pPr>
            <a:lvl6pPr marL="457200" algn="l" defTabSz="1827213" rtl="0" fontAlgn="base">
              <a:lnSpc>
                <a:spcPct val="90000"/>
              </a:lnSpc>
              <a:spcBef>
                <a:spcPct val="0"/>
              </a:spcBef>
              <a:spcAft>
                <a:spcPct val="0"/>
              </a:spcAft>
              <a:defRPr sz="8700">
                <a:solidFill>
                  <a:srgbClr val="404040"/>
                </a:solidFill>
                <a:latin typeface="Aileron Heavy" pitchFamily="50" charset="0"/>
              </a:defRPr>
            </a:lvl6pPr>
            <a:lvl7pPr marL="914400" algn="l" defTabSz="1827213" rtl="0" fontAlgn="base">
              <a:lnSpc>
                <a:spcPct val="90000"/>
              </a:lnSpc>
              <a:spcBef>
                <a:spcPct val="0"/>
              </a:spcBef>
              <a:spcAft>
                <a:spcPct val="0"/>
              </a:spcAft>
              <a:defRPr sz="8700">
                <a:solidFill>
                  <a:srgbClr val="404040"/>
                </a:solidFill>
                <a:latin typeface="Aileron Heavy" pitchFamily="50" charset="0"/>
              </a:defRPr>
            </a:lvl7pPr>
            <a:lvl8pPr marL="1371600" algn="l" defTabSz="1827213" rtl="0" fontAlgn="base">
              <a:lnSpc>
                <a:spcPct val="90000"/>
              </a:lnSpc>
              <a:spcBef>
                <a:spcPct val="0"/>
              </a:spcBef>
              <a:spcAft>
                <a:spcPct val="0"/>
              </a:spcAft>
              <a:defRPr sz="8700">
                <a:solidFill>
                  <a:srgbClr val="404040"/>
                </a:solidFill>
                <a:latin typeface="Aileron Heavy" pitchFamily="50" charset="0"/>
              </a:defRPr>
            </a:lvl8pPr>
            <a:lvl9pPr marL="1828800" algn="l" defTabSz="1827213" rtl="0" fontAlgn="base">
              <a:lnSpc>
                <a:spcPct val="90000"/>
              </a:lnSpc>
              <a:spcBef>
                <a:spcPct val="0"/>
              </a:spcBef>
              <a:spcAft>
                <a:spcPct val="0"/>
              </a:spcAft>
              <a:defRPr sz="8700">
                <a:solidFill>
                  <a:srgbClr val="404040"/>
                </a:solidFill>
                <a:latin typeface="Aileron Heavy" pitchFamily="50" charset="0"/>
              </a:defRPr>
            </a:lvl9pPr>
          </a:lstStyle>
          <a:p>
            <a:pPr defTabSz="1828343" eaLnBrk="1" fontAlgn="auto" hangingPunct="1">
              <a:spcAft>
                <a:spcPts val="0"/>
              </a:spcAft>
              <a:defRPr/>
            </a:pPr>
            <a:r>
              <a:rPr lang="es-MX" sz="4800" dirty="0">
                <a:latin typeface="Helvetica LT Std" panose="020B0504020202020204" pitchFamily="34" charset="0"/>
              </a:rPr>
              <a:t>Estado actual y expectativas</a:t>
            </a:r>
            <a:endParaRPr lang="id-ID" sz="4800" dirty="0">
              <a:ln w="19050">
                <a:solidFill>
                  <a:schemeClr val="accent1"/>
                </a:solidFill>
              </a:ln>
              <a:latin typeface="Helvetica LT Std" panose="020B0504020202020204" pitchFamily="34" charset="0"/>
            </a:endParaRPr>
          </a:p>
        </p:txBody>
      </p:sp>
      <p:pic>
        <p:nvPicPr>
          <p:cNvPr id="35" name="Imagen 34">
            <a:extLst>
              <a:ext uri="{FF2B5EF4-FFF2-40B4-BE49-F238E27FC236}">
                <a16:creationId xmlns:a16="http://schemas.microsoft.com/office/drawing/2014/main" id="{AB9813F4-17D8-40CE-8F15-26D579A99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70" y="-182956"/>
            <a:ext cx="3877884" cy="1677185"/>
          </a:xfrm>
          <a:prstGeom prst="rect">
            <a:avLst/>
          </a:prstGeom>
        </p:spPr>
      </p:pic>
      <p:pic>
        <p:nvPicPr>
          <p:cNvPr id="37" name="Imagen 36">
            <a:extLst>
              <a:ext uri="{FF2B5EF4-FFF2-40B4-BE49-F238E27FC236}">
                <a16:creationId xmlns:a16="http://schemas.microsoft.com/office/drawing/2014/main" id="{E3054551-09B4-472A-9E40-1D30A660F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073" y="87564"/>
            <a:ext cx="915698" cy="1133176"/>
          </a:xfrm>
          <a:prstGeom prst="rect">
            <a:avLst/>
          </a:prstGeom>
        </p:spPr>
      </p:pic>
      <p:pic>
        <p:nvPicPr>
          <p:cNvPr id="41" name="Imagen 40">
            <a:extLst>
              <a:ext uri="{FF2B5EF4-FFF2-40B4-BE49-F238E27FC236}">
                <a16:creationId xmlns:a16="http://schemas.microsoft.com/office/drawing/2014/main" id="{1CE843F5-4EF4-4378-98FA-2E5BC7F4C1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2090" y="244189"/>
            <a:ext cx="2182557" cy="707197"/>
          </a:xfrm>
          <a:prstGeom prst="rect">
            <a:avLst/>
          </a:prstGeom>
        </p:spPr>
      </p:pic>
      <p:pic>
        <p:nvPicPr>
          <p:cNvPr id="43" name="Imagen 42">
            <a:extLst>
              <a:ext uri="{FF2B5EF4-FFF2-40B4-BE49-F238E27FC236}">
                <a16:creationId xmlns:a16="http://schemas.microsoft.com/office/drawing/2014/main" id="{8542F979-A69A-45CE-B5DA-BDFF35DCF2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59966" y="71595"/>
            <a:ext cx="1115935" cy="1115935"/>
          </a:xfrm>
          <a:prstGeom prst="rect">
            <a:avLst/>
          </a:prstGeom>
        </p:spPr>
      </p:pic>
      <p:pic>
        <p:nvPicPr>
          <p:cNvPr id="45" name="Imagen 44">
            <a:extLst>
              <a:ext uri="{FF2B5EF4-FFF2-40B4-BE49-F238E27FC236}">
                <a16:creationId xmlns:a16="http://schemas.microsoft.com/office/drawing/2014/main" id="{6195AD80-21C1-4E76-B120-C19AB6F924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71221" y="142231"/>
            <a:ext cx="1944793" cy="1079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8BC5DE2-2834-4739-BDA4-C1DB32364E33}"/>
              </a:ext>
            </a:extLst>
          </p:cNvPr>
          <p:cNvSpPr>
            <a:spLocks noGrp="1"/>
          </p:cNvSpPr>
          <p:nvPr>
            <p:ph type="title"/>
          </p:nvPr>
        </p:nvSpPr>
        <p:spPr bwMode="auto">
          <a:xfrm>
            <a:off x="1096963" y="559354"/>
            <a:ext cx="20649854" cy="915988"/>
          </a:xfrm>
        </p:spPr>
        <p:txBody>
          <a:bodyPr wrap="square" numCol="1" anchorCtr="0" compatLnSpc="1">
            <a:prstTxWarp prst="textNoShape">
              <a:avLst/>
            </a:prstTxWarp>
            <a:normAutofit fontScale="90000"/>
          </a:bodyPr>
          <a:lstStyle/>
          <a:p>
            <a:pPr algn="l"/>
            <a:r>
              <a:rPr lang="es-MX" altLang="es-MX" dirty="0"/>
              <a:t>ASSURE (</a:t>
            </a:r>
            <a:r>
              <a:rPr lang="en-US" altLang="es-MX" dirty="0"/>
              <a:t>Alliance for System Safety of UAS through Research Excellence)</a:t>
            </a:r>
            <a:endParaRPr lang="id-ID" altLang="es-MX" dirty="0"/>
          </a:p>
        </p:txBody>
      </p:sp>
      <p:grpSp>
        <p:nvGrpSpPr>
          <p:cNvPr id="153" name="Group 152">
            <a:extLst>
              <a:ext uri="{FF2B5EF4-FFF2-40B4-BE49-F238E27FC236}">
                <a16:creationId xmlns:a16="http://schemas.microsoft.com/office/drawing/2014/main" id="{F2AC9B9C-7D71-462B-ACE9-51D5052303CB}"/>
              </a:ext>
            </a:extLst>
          </p:cNvPr>
          <p:cNvGrpSpPr>
            <a:grpSpLocks/>
          </p:cNvGrpSpPr>
          <p:nvPr/>
        </p:nvGrpSpPr>
        <p:grpSpPr bwMode="auto">
          <a:xfrm>
            <a:off x="1096963" y="2783096"/>
            <a:ext cx="6213816" cy="1089025"/>
            <a:chOff x="487680" y="8485077"/>
            <a:chExt cx="6213445" cy="1089111"/>
          </a:xfrm>
        </p:grpSpPr>
        <p:sp>
          <p:nvSpPr>
            <p:cNvPr id="154" name="TextBox 153">
              <a:extLst>
                <a:ext uri="{FF2B5EF4-FFF2-40B4-BE49-F238E27FC236}">
                  <a16:creationId xmlns:a16="http://schemas.microsoft.com/office/drawing/2014/main" id="{19D55F0B-1A3A-4159-96B1-8329A6D25FAA}"/>
                </a:ext>
              </a:extLst>
            </p:cNvPr>
            <p:cNvSpPr txBox="1"/>
            <p:nvPr/>
          </p:nvSpPr>
          <p:spPr>
            <a:xfrm>
              <a:off x="1816818" y="8718228"/>
              <a:ext cx="4884307" cy="574946"/>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Integración al trafico aéreo</a:t>
              </a:r>
              <a:endParaRPr lang="id-ID" sz="2800" b="1" dirty="0">
                <a:solidFill>
                  <a:schemeClr val="tx1">
                    <a:lumMod val="75000"/>
                    <a:lumOff val="25000"/>
                  </a:schemeClr>
                </a:solidFill>
                <a:latin typeface="+mj-lt"/>
              </a:endParaRPr>
            </a:p>
          </p:txBody>
        </p:sp>
        <p:sp>
          <p:nvSpPr>
            <p:cNvPr id="155" name="Oval 154">
              <a:extLst>
                <a:ext uri="{FF2B5EF4-FFF2-40B4-BE49-F238E27FC236}">
                  <a16:creationId xmlns:a16="http://schemas.microsoft.com/office/drawing/2014/main" id="{72408E71-B77B-4E34-A4B6-B58EC2593345}"/>
                </a:ext>
              </a:extLst>
            </p:cNvPr>
            <p:cNvSpPr/>
            <p:nvPr/>
          </p:nvSpPr>
          <p:spPr>
            <a:xfrm>
              <a:off x="487680" y="8485077"/>
              <a:ext cx="1088960" cy="10891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grpSp>
        <p:nvGrpSpPr>
          <p:cNvPr id="156" name="Group 155">
            <a:extLst>
              <a:ext uri="{FF2B5EF4-FFF2-40B4-BE49-F238E27FC236}">
                <a16:creationId xmlns:a16="http://schemas.microsoft.com/office/drawing/2014/main" id="{0D6F74D6-C70E-4E2D-8ADC-187DF995D688}"/>
              </a:ext>
            </a:extLst>
          </p:cNvPr>
          <p:cNvGrpSpPr>
            <a:grpSpLocks/>
          </p:cNvGrpSpPr>
          <p:nvPr/>
        </p:nvGrpSpPr>
        <p:grpSpPr bwMode="auto">
          <a:xfrm>
            <a:off x="1096963" y="4484151"/>
            <a:ext cx="6240322" cy="1089026"/>
            <a:chOff x="487680" y="8485077"/>
            <a:chExt cx="6239950" cy="1089111"/>
          </a:xfrm>
        </p:grpSpPr>
        <p:sp>
          <p:nvSpPr>
            <p:cNvPr id="157" name="TextBox 156">
              <a:extLst>
                <a:ext uri="{FF2B5EF4-FFF2-40B4-BE49-F238E27FC236}">
                  <a16:creationId xmlns:a16="http://schemas.microsoft.com/office/drawing/2014/main" id="{3AEF8E9F-E10B-4A59-93DE-4BD0CF41FA28}"/>
                </a:ext>
              </a:extLst>
            </p:cNvPr>
            <p:cNvSpPr txBox="1"/>
            <p:nvPr/>
          </p:nvSpPr>
          <p:spPr>
            <a:xfrm>
              <a:off x="1843324" y="8735785"/>
              <a:ext cx="4884306" cy="574947"/>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Navegabilidad</a:t>
              </a:r>
              <a:endParaRPr lang="id-ID" sz="2800" b="1" dirty="0">
                <a:solidFill>
                  <a:schemeClr val="tx1">
                    <a:lumMod val="75000"/>
                    <a:lumOff val="25000"/>
                  </a:schemeClr>
                </a:solidFill>
                <a:latin typeface="+mj-lt"/>
              </a:endParaRPr>
            </a:p>
          </p:txBody>
        </p:sp>
        <p:sp>
          <p:nvSpPr>
            <p:cNvPr id="158" name="Oval 157">
              <a:extLst>
                <a:ext uri="{FF2B5EF4-FFF2-40B4-BE49-F238E27FC236}">
                  <a16:creationId xmlns:a16="http://schemas.microsoft.com/office/drawing/2014/main" id="{721B38B7-9A20-4CEB-85F6-F5A36C1095D9}"/>
                </a:ext>
              </a:extLst>
            </p:cNvPr>
            <p:cNvSpPr/>
            <p:nvPr/>
          </p:nvSpPr>
          <p:spPr>
            <a:xfrm>
              <a:off x="487680" y="8485077"/>
              <a:ext cx="1088960" cy="10891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grpSp>
        <p:nvGrpSpPr>
          <p:cNvPr id="159" name="Group 158">
            <a:extLst>
              <a:ext uri="{FF2B5EF4-FFF2-40B4-BE49-F238E27FC236}">
                <a16:creationId xmlns:a16="http://schemas.microsoft.com/office/drawing/2014/main" id="{51EE3834-32A2-4F8B-BC25-0EC747576C6E}"/>
              </a:ext>
            </a:extLst>
          </p:cNvPr>
          <p:cNvGrpSpPr>
            <a:grpSpLocks/>
          </p:cNvGrpSpPr>
          <p:nvPr/>
        </p:nvGrpSpPr>
        <p:grpSpPr bwMode="auto">
          <a:xfrm>
            <a:off x="1096963" y="6284577"/>
            <a:ext cx="6240321" cy="1090613"/>
            <a:chOff x="487680" y="8484962"/>
            <a:chExt cx="6239949" cy="1089713"/>
          </a:xfrm>
        </p:grpSpPr>
        <p:sp>
          <p:nvSpPr>
            <p:cNvPr id="160" name="TextBox 159">
              <a:extLst>
                <a:ext uri="{FF2B5EF4-FFF2-40B4-BE49-F238E27FC236}">
                  <a16:creationId xmlns:a16="http://schemas.microsoft.com/office/drawing/2014/main" id="{5FE7409F-1C1D-4663-BF0D-CC94A4AF4D38}"/>
                </a:ext>
              </a:extLst>
            </p:cNvPr>
            <p:cNvSpPr txBox="1"/>
            <p:nvPr/>
          </p:nvSpPr>
          <p:spPr>
            <a:xfrm>
              <a:off x="1843324" y="8730784"/>
              <a:ext cx="4884305" cy="574427"/>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Comunicación y control (C²)</a:t>
              </a:r>
              <a:endParaRPr lang="id-ID" sz="2800" b="1" dirty="0">
                <a:solidFill>
                  <a:schemeClr val="tx1">
                    <a:lumMod val="75000"/>
                    <a:lumOff val="25000"/>
                  </a:schemeClr>
                </a:solidFill>
                <a:latin typeface="+mj-lt"/>
              </a:endParaRPr>
            </a:p>
          </p:txBody>
        </p:sp>
        <p:sp>
          <p:nvSpPr>
            <p:cNvPr id="161" name="Oval 160">
              <a:extLst>
                <a:ext uri="{FF2B5EF4-FFF2-40B4-BE49-F238E27FC236}">
                  <a16:creationId xmlns:a16="http://schemas.microsoft.com/office/drawing/2014/main" id="{23495B94-1F23-49E9-A33B-37F4FB07C256}"/>
                </a:ext>
              </a:extLst>
            </p:cNvPr>
            <p:cNvSpPr/>
            <p:nvPr/>
          </p:nvSpPr>
          <p:spPr>
            <a:xfrm>
              <a:off x="487680" y="8484962"/>
              <a:ext cx="1088960" cy="10897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grpSp>
        <p:nvGrpSpPr>
          <p:cNvPr id="162" name="Group 161">
            <a:extLst>
              <a:ext uri="{FF2B5EF4-FFF2-40B4-BE49-F238E27FC236}">
                <a16:creationId xmlns:a16="http://schemas.microsoft.com/office/drawing/2014/main" id="{1970459D-E2D1-43E6-B550-9553A6F21FD4}"/>
              </a:ext>
            </a:extLst>
          </p:cNvPr>
          <p:cNvGrpSpPr>
            <a:grpSpLocks/>
          </p:cNvGrpSpPr>
          <p:nvPr/>
        </p:nvGrpSpPr>
        <p:grpSpPr bwMode="auto">
          <a:xfrm>
            <a:off x="1096963" y="8026982"/>
            <a:ext cx="5982481" cy="1089027"/>
            <a:chOff x="487680" y="8485077"/>
            <a:chExt cx="5982123" cy="1089111"/>
          </a:xfrm>
        </p:grpSpPr>
        <p:sp>
          <p:nvSpPr>
            <p:cNvPr id="163" name="TextBox 162">
              <a:extLst>
                <a:ext uri="{FF2B5EF4-FFF2-40B4-BE49-F238E27FC236}">
                  <a16:creationId xmlns:a16="http://schemas.microsoft.com/office/drawing/2014/main" id="{5936894F-5D6C-4282-A801-1BE24B23E307}"/>
                </a:ext>
              </a:extLst>
            </p:cNvPr>
            <p:cNvSpPr txBox="1"/>
            <p:nvPr/>
          </p:nvSpPr>
          <p:spPr>
            <a:xfrm>
              <a:off x="1843324" y="8755668"/>
              <a:ext cx="4626479" cy="574946"/>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Detección y evasión (DAA)</a:t>
              </a:r>
              <a:endParaRPr lang="id-ID" sz="2800" b="1" dirty="0">
                <a:solidFill>
                  <a:schemeClr val="tx1">
                    <a:lumMod val="75000"/>
                    <a:lumOff val="25000"/>
                  </a:schemeClr>
                </a:solidFill>
                <a:latin typeface="+mj-lt"/>
              </a:endParaRPr>
            </a:p>
          </p:txBody>
        </p:sp>
        <p:sp>
          <p:nvSpPr>
            <p:cNvPr id="164" name="Oval 163">
              <a:extLst>
                <a:ext uri="{FF2B5EF4-FFF2-40B4-BE49-F238E27FC236}">
                  <a16:creationId xmlns:a16="http://schemas.microsoft.com/office/drawing/2014/main" id="{75BA427B-B6F8-4890-A675-989D912C4CB9}"/>
                </a:ext>
              </a:extLst>
            </p:cNvPr>
            <p:cNvSpPr/>
            <p:nvPr/>
          </p:nvSpPr>
          <p:spPr>
            <a:xfrm>
              <a:off x="487680" y="8485077"/>
              <a:ext cx="1088960" cy="10891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165" name="TextBox 164">
            <a:extLst>
              <a:ext uri="{FF2B5EF4-FFF2-40B4-BE49-F238E27FC236}">
                <a16:creationId xmlns:a16="http://schemas.microsoft.com/office/drawing/2014/main" id="{49D5F140-3679-4FFB-B8DA-6A0E5AA2E549}"/>
              </a:ext>
            </a:extLst>
          </p:cNvPr>
          <p:cNvSpPr txBox="1"/>
          <p:nvPr/>
        </p:nvSpPr>
        <p:spPr>
          <a:xfrm>
            <a:off x="8507896" y="2422515"/>
            <a:ext cx="14772792" cy="5584577"/>
          </a:xfrm>
          <a:prstGeom prst="rect">
            <a:avLst/>
          </a:prstGeom>
          <a:noFill/>
        </p:spPr>
        <p:txBody>
          <a:bodyPr>
            <a:noAutofit/>
          </a:bodyPr>
          <a:lstStyle/>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La </a:t>
            </a:r>
            <a:r>
              <a:rPr lang="es-MX" sz="2400" b="1" dirty="0">
                <a:solidFill>
                  <a:schemeClr val="tx1">
                    <a:lumMod val="50000"/>
                    <a:lumOff val="50000"/>
                  </a:schemeClr>
                </a:solidFill>
                <a:latin typeface="+mn-lt"/>
              </a:rPr>
              <a:t>Alianza para la seguridad de sistemas UAS (</a:t>
            </a:r>
            <a:r>
              <a:rPr lang="es-MX" sz="2400" b="1" dirty="0" err="1">
                <a:solidFill>
                  <a:schemeClr val="tx1">
                    <a:lumMod val="50000"/>
                    <a:lumOff val="50000"/>
                  </a:schemeClr>
                </a:solidFill>
                <a:latin typeface="+mn-lt"/>
              </a:rPr>
              <a:t>Unmanned</a:t>
            </a:r>
            <a:r>
              <a:rPr lang="es-MX" sz="2400" b="1" dirty="0">
                <a:solidFill>
                  <a:schemeClr val="tx1">
                    <a:lumMod val="50000"/>
                    <a:lumOff val="50000"/>
                  </a:schemeClr>
                </a:solidFill>
                <a:latin typeface="+mn-lt"/>
              </a:rPr>
              <a:t> </a:t>
            </a:r>
            <a:r>
              <a:rPr lang="es-MX" sz="2400" b="1" dirty="0" err="1">
                <a:solidFill>
                  <a:schemeClr val="tx1">
                    <a:lumMod val="50000"/>
                    <a:lumOff val="50000"/>
                  </a:schemeClr>
                </a:solidFill>
                <a:latin typeface="+mn-lt"/>
              </a:rPr>
              <a:t>Aerial</a:t>
            </a:r>
            <a:r>
              <a:rPr lang="es-MX" sz="2400" b="1" dirty="0">
                <a:solidFill>
                  <a:schemeClr val="tx1">
                    <a:lumMod val="50000"/>
                    <a:lumOff val="50000"/>
                  </a:schemeClr>
                </a:solidFill>
                <a:latin typeface="+mn-lt"/>
              </a:rPr>
              <a:t> </a:t>
            </a:r>
            <a:r>
              <a:rPr lang="es-MX" sz="2400" b="1" dirty="0" err="1">
                <a:solidFill>
                  <a:schemeClr val="tx1">
                    <a:lumMod val="50000"/>
                    <a:lumOff val="50000"/>
                  </a:schemeClr>
                </a:solidFill>
                <a:latin typeface="+mn-lt"/>
              </a:rPr>
              <a:t>System</a:t>
            </a:r>
            <a:r>
              <a:rPr lang="es-MX" sz="2400" b="1" dirty="0">
                <a:solidFill>
                  <a:schemeClr val="tx1">
                    <a:lumMod val="50000"/>
                    <a:lumOff val="50000"/>
                  </a:schemeClr>
                </a:solidFill>
                <a:latin typeface="+mn-lt"/>
              </a:rPr>
              <a:t>) a través de la excelencia en investigación </a:t>
            </a:r>
            <a:r>
              <a:rPr lang="es-MX" sz="2400" dirty="0">
                <a:solidFill>
                  <a:schemeClr val="tx1">
                    <a:lumMod val="50000"/>
                    <a:lumOff val="50000"/>
                  </a:schemeClr>
                </a:solidFill>
                <a:latin typeface="+mn-lt"/>
              </a:rPr>
              <a:t>asegura que el actual sistema de </a:t>
            </a:r>
            <a:r>
              <a:rPr lang="es-MX" sz="2400" i="1" dirty="0">
                <a:solidFill>
                  <a:schemeClr val="tx1">
                    <a:lumMod val="50000"/>
                    <a:lumOff val="50000"/>
                  </a:schemeClr>
                </a:solidFill>
                <a:latin typeface="+mn-lt"/>
              </a:rPr>
              <a:t>control de tránsito aéreo </a:t>
            </a:r>
            <a:r>
              <a:rPr lang="es-MX" sz="2400" dirty="0">
                <a:solidFill>
                  <a:schemeClr val="tx1">
                    <a:lumMod val="50000"/>
                    <a:lumOff val="50000"/>
                  </a:schemeClr>
                </a:solidFill>
                <a:latin typeface="+mn-lt"/>
              </a:rPr>
              <a:t>de Estados Unidos no está ni equipado ni preparado para manejar el tráfico de UAS, por lo que actualmente esta asociación trabaja en la investigación y desarrollo del </a:t>
            </a:r>
            <a:r>
              <a:rPr lang="en-US" sz="2400" b="1" dirty="0">
                <a:solidFill>
                  <a:schemeClr val="tx1">
                    <a:lumMod val="50000"/>
                    <a:lumOff val="50000"/>
                  </a:schemeClr>
                </a:solidFill>
                <a:latin typeface="+mn-lt"/>
              </a:rPr>
              <a:t>Next Generation Air Transportation System (NextGen) </a:t>
            </a:r>
            <a:r>
              <a:rPr lang="es-MX" sz="2400" dirty="0">
                <a:solidFill>
                  <a:schemeClr val="tx1">
                    <a:lumMod val="50000"/>
                    <a:lumOff val="50000"/>
                  </a:schemeClr>
                </a:solidFill>
                <a:latin typeface="+mn-lt"/>
              </a:rPr>
              <a:t>que permitirá que los UAS se opere de manera segura y eficiente dentro del espacio aéreo doméstico. A continuación se enumeran las diferentes categorías de proyectos para la investigación realizada por los miembros y socios de ASSURE.</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La </a:t>
            </a:r>
            <a:r>
              <a:rPr lang="es-MX" sz="2400" b="1" dirty="0" err="1">
                <a:solidFill>
                  <a:schemeClr val="tx1">
                    <a:lumMod val="50000"/>
                    <a:lumOff val="50000"/>
                  </a:schemeClr>
                </a:solidFill>
                <a:latin typeface="+mn-lt"/>
              </a:rPr>
              <a:t>Collaborative</a:t>
            </a:r>
            <a:r>
              <a:rPr lang="es-MX" sz="2400" b="1" dirty="0">
                <a:solidFill>
                  <a:schemeClr val="tx1">
                    <a:lumMod val="50000"/>
                    <a:lumOff val="50000"/>
                  </a:schemeClr>
                </a:solidFill>
                <a:latin typeface="+mn-lt"/>
              </a:rPr>
              <a:t> </a:t>
            </a:r>
            <a:r>
              <a:rPr lang="es-MX" sz="2400" b="1" dirty="0" err="1">
                <a:solidFill>
                  <a:schemeClr val="tx1">
                    <a:lumMod val="50000"/>
                    <a:lumOff val="50000"/>
                  </a:schemeClr>
                </a:solidFill>
                <a:latin typeface="+mn-lt"/>
              </a:rPr>
              <a:t>Decision</a:t>
            </a:r>
            <a:r>
              <a:rPr lang="es-MX" sz="2400" b="1" dirty="0">
                <a:solidFill>
                  <a:schemeClr val="tx1">
                    <a:lumMod val="50000"/>
                    <a:lumOff val="50000"/>
                  </a:schemeClr>
                </a:solidFill>
                <a:latin typeface="+mn-lt"/>
              </a:rPr>
              <a:t> </a:t>
            </a:r>
            <a:r>
              <a:rPr lang="es-MX" sz="2400" b="1" dirty="0" err="1">
                <a:solidFill>
                  <a:schemeClr val="tx1">
                    <a:lumMod val="50000"/>
                    <a:lumOff val="50000"/>
                  </a:schemeClr>
                </a:solidFill>
                <a:latin typeface="+mn-lt"/>
              </a:rPr>
              <a:t>Making</a:t>
            </a:r>
            <a:r>
              <a:rPr lang="es-MX" sz="2400" b="1" dirty="0">
                <a:solidFill>
                  <a:schemeClr val="tx1">
                    <a:lumMod val="50000"/>
                    <a:lumOff val="50000"/>
                  </a:schemeClr>
                </a:solidFill>
                <a:latin typeface="+mn-lt"/>
              </a:rPr>
              <a:t> (MDL) </a:t>
            </a:r>
            <a:r>
              <a:rPr lang="es-MX" sz="2400" dirty="0">
                <a:solidFill>
                  <a:schemeClr val="tx1">
                    <a:lumMod val="50000"/>
                    <a:lumOff val="50000"/>
                  </a:schemeClr>
                </a:solidFill>
                <a:latin typeface="+mn-lt"/>
              </a:rPr>
              <a:t>es una iniciativa conjunta entre el gobierno norteamericano y la industria destinada a mejorar la gestión del flujo del tráfico aéreo, mediante un mayor intercambio de información entre las partes interesadas de la comunidad de aviación. Estas partes interesadas trabajan juntas para crear soluciones tecnológicas y de procedimiento para los desafíos del </a:t>
            </a:r>
            <a:r>
              <a:rPr lang="en-US" sz="2400" b="1" dirty="0">
                <a:solidFill>
                  <a:schemeClr val="tx1">
                    <a:lumMod val="50000"/>
                    <a:lumOff val="50000"/>
                  </a:schemeClr>
                </a:solidFill>
                <a:latin typeface="+mn-lt"/>
              </a:rPr>
              <a:t>Air Traffic Flow Management (ATFM) </a:t>
            </a:r>
            <a:r>
              <a:rPr lang="es-MX" sz="2400" dirty="0">
                <a:solidFill>
                  <a:schemeClr val="tx1">
                    <a:lumMod val="50000"/>
                    <a:lumOff val="50000"/>
                  </a:schemeClr>
                </a:solidFill>
                <a:latin typeface="+mn-lt"/>
              </a:rPr>
              <a:t>que enfrenta el </a:t>
            </a:r>
            <a:r>
              <a:rPr lang="es-MX" sz="2400" b="1" dirty="0" err="1">
                <a:solidFill>
                  <a:schemeClr val="tx1">
                    <a:lumMod val="50000"/>
                    <a:lumOff val="50000"/>
                  </a:schemeClr>
                </a:solidFill>
                <a:latin typeface="+mn-lt"/>
              </a:rPr>
              <a:t>National</a:t>
            </a:r>
            <a:r>
              <a:rPr lang="es-MX" sz="2400" b="1" dirty="0">
                <a:solidFill>
                  <a:schemeClr val="tx1">
                    <a:lumMod val="50000"/>
                    <a:lumOff val="50000"/>
                  </a:schemeClr>
                </a:solidFill>
                <a:latin typeface="+mn-lt"/>
              </a:rPr>
              <a:t> </a:t>
            </a:r>
            <a:r>
              <a:rPr lang="es-MX" sz="2400" b="1" dirty="0" err="1">
                <a:solidFill>
                  <a:schemeClr val="tx1">
                    <a:lumMod val="50000"/>
                    <a:lumOff val="50000"/>
                  </a:schemeClr>
                </a:solidFill>
                <a:latin typeface="+mn-lt"/>
              </a:rPr>
              <a:t>Aerospace</a:t>
            </a:r>
            <a:r>
              <a:rPr lang="es-MX" sz="2400" b="1" dirty="0">
                <a:solidFill>
                  <a:schemeClr val="tx1">
                    <a:lumMod val="50000"/>
                    <a:lumOff val="50000"/>
                  </a:schemeClr>
                </a:solidFill>
                <a:latin typeface="+mn-lt"/>
              </a:rPr>
              <a:t> </a:t>
            </a:r>
            <a:r>
              <a:rPr lang="es-MX" sz="2400" b="1" dirty="0" err="1">
                <a:solidFill>
                  <a:schemeClr val="tx1">
                    <a:lumMod val="50000"/>
                    <a:lumOff val="50000"/>
                  </a:schemeClr>
                </a:solidFill>
                <a:latin typeface="+mn-lt"/>
              </a:rPr>
              <a:t>System</a:t>
            </a:r>
            <a:r>
              <a:rPr lang="es-MX" sz="2400" b="1" dirty="0">
                <a:solidFill>
                  <a:schemeClr val="tx1">
                    <a:lumMod val="50000"/>
                    <a:lumOff val="50000"/>
                  </a:schemeClr>
                </a:solidFill>
                <a:latin typeface="+mn-lt"/>
              </a:rPr>
              <a:t> (NAS). </a:t>
            </a:r>
            <a:endParaRPr lang="id-ID" sz="2400" dirty="0">
              <a:solidFill>
                <a:schemeClr val="tx1">
                  <a:lumMod val="50000"/>
                  <a:lumOff val="50000"/>
                </a:schemeClr>
              </a:solidFill>
              <a:latin typeface="+mn-lt"/>
            </a:endParaRPr>
          </a:p>
        </p:txBody>
      </p:sp>
      <p:sp>
        <p:nvSpPr>
          <p:cNvPr id="176" name="Freeform 274">
            <a:extLst>
              <a:ext uri="{FF2B5EF4-FFF2-40B4-BE49-F238E27FC236}">
                <a16:creationId xmlns:a16="http://schemas.microsoft.com/office/drawing/2014/main" id="{BCEE061C-F505-4CEA-BCC0-9407A68C9658}"/>
              </a:ext>
            </a:extLst>
          </p:cNvPr>
          <p:cNvSpPr>
            <a:spLocks noEditPoints="1"/>
          </p:cNvSpPr>
          <p:nvPr/>
        </p:nvSpPr>
        <p:spPr bwMode="auto">
          <a:xfrm>
            <a:off x="1358900" y="8253981"/>
            <a:ext cx="544513" cy="561975"/>
          </a:xfrm>
          <a:custGeom>
            <a:avLst/>
            <a:gdLst>
              <a:gd name="T0" fmla="*/ 545308 w 68"/>
              <a:gd name="T1" fmla="*/ 134292 h 67"/>
              <a:gd name="T2" fmla="*/ 545308 w 68"/>
              <a:gd name="T3" fmla="*/ 553954 h 67"/>
              <a:gd name="T4" fmla="*/ 537289 w 68"/>
              <a:gd name="T5" fmla="*/ 562347 h 67"/>
              <a:gd name="T6" fmla="*/ 449077 w 68"/>
              <a:gd name="T7" fmla="*/ 562347 h 67"/>
              <a:gd name="T8" fmla="*/ 368885 w 68"/>
              <a:gd name="T9" fmla="*/ 562347 h 67"/>
              <a:gd name="T10" fmla="*/ 288692 w 68"/>
              <a:gd name="T11" fmla="*/ 562347 h 67"/>
              <a:gd name="T12" fmla="*/ 200481 w 68"/>
              <a:gd name="T13" fmla="*/ 562347 h 67"/>
              <a:gd name="T14" fmla="*/ 128308 w 68"/>
              <a:gd name="T15" fmla="*/ 562347 h 67"/>
              <a:gd name="T16" fmla="*/ 40096 w 68"/>
              <a:gd name="T17" fmla="*/ 562347 h 67"/>
              <a:gd name="T18" fmla="*/ 16038 w 68"/>
              <a:gd name="T19" fmla="*/ 562347 h 67"/>
              <a:gd name="T20" fmla="*/ 0 w 68"/>
              <a:gd name="T21" fmla="*/ 553954 h 67"/>
              <a:gd name="T22" fmla="*/ 16038 w 68"/>
              <a:gd name="T23" fmla="*/ 537167 h 67"/>
              <a:gd name="T24" fmla="*/ 24058 w 68"/>
              <a:gd name="T25" fmla="*/ 537167 h 67"/>
              <a:gd name="T26" fmla="*/ 24058 w 68"/>
              <a:gd name="T27" fmla="*/ 470021 h 67"/>
              <a:gd name="T28" fmla="*/ 40096 w 68"/>
              <a:gd name="T29" fmla="*/ 453235 h 67"/>
              <a:gd name="T30" fmla="*/ 128308 w 68"/>
              <a:gd name="T31" fmla="*/ 453235 h 67"/>
              <a:gd name="T32" fmla="*/ 136327 w 68"/>
              <a:gd name="T33" fmla="*/ 470021 h 67"/>
              <a:gd name="T34" fmla="*/ 136327 w 68"/>
              <a:gd name="T35" fmla="*/ 537167 h 67"/>
              <a:gd name="T36" fmla="*/ 192462 w 68"/>
              <a:gd name="T37" fmla="*/ 537167 h 67"/>
              <a:gd name="T38" fmla="*/ 192462 w 68"/>
              <a:gd name="T39" fmla="*/ 335730 h 67"/>
              <a:gd name="T40" fmla="*/ 200481 w 68"/>
              <a:gd name="T41" fmla="*/ 318943 h 67"/>
              <a:gd name="T42" fmla="*/ 288692 w 68"/>
              <a:gd name="T43" fmla="*/ 318943 h 67"/>
              <a:gd name="T44" fmla="*/ 304731 w 68"/>
              <a:gd name="T45" fmla="*/ 335730 h 67"/>
              <a:gd name="T46" fmla="*/ 304731 w 68"/>
              <a:gd name="T47" fmla="*/ 537167 h 67"/>
              <a:gd name="T48" fmla="*/ 352846 w 68"/>
              <a:gd name="T49" fmla="*/ 537167 h 67"/>
              <a:gd name="T50" fmla="*/ 352846 w 68"/>
              <a:gd name="T51" fmla="*/ 167865 h 67"/>
              <a:gd name="T52" fmla="*/ 368885 w 68"/>
              <a:gd name="T53" fmla="*/ 151078 h 67"/>
              <a:gd name="T54" fmla="*/ 449077 w 68"/>
              <a:gd name="T55" fmla="*/ 151078 h 67"/>
              <a:gd name="T56" fmla="*/ 465116 w 68"/>
              <a:gd name="T57" fmla="*/ 167865 h 67"/>
              <a:gd name="T58" fmla="*/ 465116 w 68"/>
              <a:gd name="T59" fmla="*/ 537167 h 67"/>
              <a:gd name="T60" fmla="*/ 521250 w 68"/>
              <a:gd name="T61" fmla="*/ 537167 h 67"/>
              <a:gd name="T62" fmla="*/ 521250 w 68"/>
              <a:gd name="T63" fmla="*/ 134292 h 67"/>
              <a:gd name="T64" fmla="*/ 537289 w 68"/>
              <a:gd name="T65" fmla="*/ 125899 h 67"/>
              <a:gd name="T66" fmla="*/ 545308 w 68"/>
              <a:gd name="T67" fmla="*/ 134292 h 67"/>
              <a:gd name="T68" fmla="*/ 16038 w 68"/>
              <a:gd name="T69" fmla="*/ 402875 h 67"/>
              <a:gd name="T70" fmla="*/ 16038 w 68"/>
              <a:gd name="T71" fmla="*/ 402875 h 67"/>
              <a:gd name="T72" fmla="*/ 232558 w 68"/>
              <a:gd name="T73" fmla="*/ 251797 h 67"/>
              <a:gd name="T74" fmla="*/ 441058 w 68"/>
              <a:gd name="T75" fmla="*/ 50359 h 67"/>
              <a:gd name="T76" fmla="*/ 441058 w 68"/>
              <a:gd name="T77" fmla="*/ 109112 h 67"/>
              <a:gd name="T78" fmla="*/ 449077 w 68"/>
              <a:gd name="T79" fmla="*/ 125899 h 67"/>
              <a:gd name="T80" fmla="*/ 465116 w 68"/>
              <a:gd name="T81" fmla="*/ 109112 h 67"/>
              <a:gd name="T82" fmla="*/ 465116 w 68"/>
              <a:gd name="T83" fmla="*/ 16786 h 67"/>
              <a:gd name="T84" fmla="*/ 449077 w 68"/>
              <a:gd name="T85" fmla="*/ 0 h 67"/>
              <a:gd name="T86" fmla="*/ 368885 w 68"/>
              <a:gd name="T87" fmla="*/ 0 h 67"/>
              <a:gd name="T88" fmla="*/ 352846 w 68"/>
              <a:gd name="T89" fmla="*/ 16786 h 67"/>
              <a:gd name="T90" fmla="*/ 368885 w 68"/>
              <a:gd name="T91" fmla="*/ 25180 h 67"/>
              <a:gd name="T92" fmla="*/ 425019 w 68"/>
              <a:gd name="T93" fmla="*/ 25180 h 67"/>
              <a:gd name="T94" fmla="*/ 216519 w 68"/>
              <a:gd name="T95" fmla="*/ 235011 h 67"/>
              <a:gd name="T96" fmla="*/ 8019 w 68"/>
              <a:gd name="T97" fmla="*/ 377696 h 67"/>
              <a:gd name="T98" fmla="*/ 0 w 68"/>
              <a:gd name="T99" fmla="*/ 394482 h 67"/>
              <a:gd name="T100" fmla="*/ 16038 w 68"/>
              <a:gd name="T101" fmla="*/ 402875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77" name="Freeform 89">
            <a:extLst>
              <a:ext uri="{FF2B5EF4-FFF2-40B4-BE49-F238E27FC236}">
                <a16:creationId xmlns:a16="http://schemas.microsoft.com/office/drawing/2014/main" id="{0C85EE45-5B2A-42EA-B4F5-71EB1FB52265}"/>
              </a:ext>
            </a:extLst>
          </p:cNvPr>
          <p:cNvSpPr>
            <a:spLocks noEditPoints="1"/>
          </p:cNvSpPr>
          <p:nvPr/>
        </p:nvSpPr>
        <p:spPr bwMode="auto">
          <a:xfrm>
            <a:off x="1343025" y="3002173"/>
            <a:ext cx="596900" cy="579438"/>
          </a:xfrm>
          <a:custGeom>
            <a:avLst/>
            <a:gdLst>
              <a:gd name="T0" fmla="*/ 461900 w 71"/>
              <a:gd name="T1" fmla="*/ 233137 h 67"/>
              <a:gd name="T2" fmla="*/ 453502 w 71"/>
              <a:gd name="T3" fmla="*/ 215868 h 67"/>
              <a:gd name="T4" fmla="*/ 445104 w 71"/>
              <a:gd name="T5" fmla="*/ 207233 h 67"/>
              <a:gd name="T6" fmla="*/ 470298 w 71"/>
              <a:gd name="T7" fmla="*/ 146790 h 67"/>
              <a:gd name="T8" fmla="*/ 470298 w 71"/>
              <a:gd name="T9" fmla="*/ 138155 h 67"/>
              <a:gd name="T10" fmla="*/ 487095 w 71"/>
              <a:gd name="T11" fmla="*/ 94982 h 67"/>
              <a:gd name="T12" fmla="*/ 478696 w 71"/>
              <a:gd name="T13" fmla="*/ 60443 h 67"/>
              <a:gd name="T14" fmla="*/ 478696 w 71"/>
              <a:gd name="T15" fmla="*/ 43174 h 67"/>
              <a:gd name="T16" fmla="*/ 478696 w 71"/>
              <a:gd name="T17" fmla="*/ 34539 h 67"/>
              <a:gd name="T18" fmla="*/ 470298 w 71"/>
              <a:gd name="T19" fmla="*/ 25904 h 67"/>
              <a:gd name="T20" fmla="*/ 411511 w 71"/>
              <a:gd name="T21" fmla="*/ 0 h 67"/>
              <a:gd name="T22" fmla="*/ 361122 w 71"/>
              <a:gd name="T23" fmla="*/ 17269 h 67"/>
              <a:gd name="T24" fmla="*/ 335927 w 71"/>
              <a:gd name="T25" fmla="*/ 60443 h 67"/>
              <a:gd name="T26" fmla="*/ 327529 w 71"/>
              <a:gd name="T27" fmla="*/ 94982 h 67"/>
              <a:gd name="T28" fmla="*/ 344326 w 71"/>
              <a:gd name="T29" fmla="*/ 138155 h 67"/>
              <a:gd name="T30" fmla="*/ 352724 w 71"/>
              <a:gd name="T31" fmla="*/ 146790 h 67"/>
              <a:gd name="T32" fmla="*/ 369520 w 71"/>
              <a:gd name="T33" fmla="*/ 207233 h 67"/>
              <a:gd name="T34" fmla="*/ 361122 w 71"/>
              <a:gd name="T35" fmla="*/ 215868 h 67"/>
              <a:gd name="T36" fmla="*/ 352724 w 71"/>
              <a:gd name="T37" fmla="*/ 233137 h 67"/>
              <a:gd name="T38" fmla="*/ 285538 w 71"/>
              <a:gd name="T39" fmla="*/ 241772 h 67"/>
              <a:gd name="T40" fmla="*/ 310733 w 71"/>
              <a:gd name="T41" fmla="*/ 215868 h 67"/>
              <a:gd name="T42" fmla="*/ 302335 w 71"/>
              <a:gd name="T43" fmla="*/ 164060 h 67"/>
              <a:gd name="T44" fmla="*/ 310733 w 71"/>
              <a:gd name="T45" fmla="*/ 86347 h 67"/>
              <a:gd name="T46" fmla="*/ 302335 w 71"/>
              <a:gd name="T47" fmla="*/ 77712 h 67"/>
              <a:gd name="T48" fmla="*/ 235149 w 71"/>
              <a:gd name="T49" fmla="*/ 69078 h 67"/>
              <a:gd name="T50" fmla="*/ 201556 w 71"/>
              <a:gd name="T51" fmla="*/ 69078 h 67"/>
              <a:gd name="T52" fmla="*/ 134371 w 71"/>
              <a:gd name="T53" fmla="*/ 146790 h 67"/>
              <a:gd name="T54" fmla="*/ 125973 w 71"/>
              <a:gd name="T55" fmla="*/ 172694 h 67"/>
              <a:gd name="T56" fmla="*/ 142769 w 71"/>
              <a:gd name="T57" fmla="*/ 233137 h 67"/>
              <a:gd name="T58" fmla="*/ 167964 w 71"/>
              <a:gd name="T59" fmla="*/ 276311 h 67"/>
              <a:gd name="T60" fmla="*/ 167964 w 71"/>
              <a:gd name="T61" fmla="*/ 302215 h 67"/>
              <a:gd name="T62" fmla="*/ 159565 w 71"/>
              <a:gd name="T63" fmla="*/ 310850 h 67"/>
              <a:gd name="T64" fmla="*/ 41991 w 71"/>
              <a:gd name="T65" fmla="*/ 354023 h 67"/>
              <a:gd name="T66" fmla="*/ 0 w 71"/>
              <a:gd name="T67" fmla="*/ 578526 h 67"/>
              <a:gd name="T68" fmla="*/ 428307 w 71"/>
              <a:gd name="T69" fmla="*/ 578526 h 67"/>
              <a:gd name="T70" fmla="*/ 428307 w 71"/>
              <a:gd name="T71" fmla="*/ 578526 h 67"/>
              <a:gd name="T72" fmla="*/ 562678 w 71"/>
              <a:gd name="T73" fmla="*/ 259041 h 67"/>
              <a:gd name="T74" fmla="*/ 50389 w 71"/>
              <a:gd name="T75" fmla="*/ 371293 h 67"/>
              <a:gd name="T76" fmla="*/ 167964 w 71"/>
              <a:gd name="T77" fmla="*/ 328119 h 67"/>
              <a:gd name="T78" fmla="*/ 176362 w 71"/>
              <a:gd name="T79" fmla="*/ 319485 h 67"/>
              <a:gd name="T80" fmla="*/ 184760 w 71"/>
              <a:gd name="T81" fmla="*/ 276311 h 67"/>
              <a:gd name="T82" fmla="*/ 176362 w 71"/>
              <a:gd name="T83" fmla="*/ 267676 h 67"/>
              <a:gd name="T84" fmla="*/ 151167 w 71"/>
              <a:gd name="T85" fmla="*/ 224503 h 67"/>
              <a:gd name="T86" fmla="*/ 134371 w 71"/>
              <a:gd name="T87" fmla="*/ 207233 h 67"/>
              <a:gd name="T88" fmla="*/ 142769 w 71"/>
              <a:gd name="T89" fmla="*/ 181329 h 67"/>
              <a:gd name="T90" fmla="*/ 151167 w 71"/>
              <a:gd name="T91" fmla="*/ 172694 h 67"/>
              <a:gd name="T92" fmla="*/ 151167 w 71"/>
              <a:gd name="T93" fmla="*/ 146790 h 67"/>
              <a:gd name="T94" fmla="*/ 201556 w 71"/>
              <a:gd name="T95" fmla="*/ 86347 h 67"/>
              <a:gd name="T96" fmla="*/ 218353 w 71"/>
              <a:gd name="T97" fmla="*/ 86347 h 67"/>
              <a:gd name="T98" fmla="*/ 268742 w 71"/>
              <a:gd name="T99" fmla="*/ 94982 h 67"/>
              <a:gd name="T100" fmla="*/ 285538 w 71"/>
              <a:gd name="T101" fmla="*/ 146790 h 67"/>
              <a:gd name="T102" fmla="*/ 285538 w 71"/>
              <a:gd name="T103" fmla="*/ 181329 h 67"/>
              <a:gd name="T104" fmla="*/ 293936 w 71"/>
              <a:gd name="T105" fmla="*/ 207233 h 67"/>
              <a:gd name="T106" fmla="*/ 277140 w 71"/>
              <a:gd name="T107" fmla="*/ 224503 h 67"/>
              <a:gd name="T108" fmla="*/ 251945 w 71"/>
              <a:gd name="T109" fmla="*/ 267676 h 67"/>
              <a:gd name="T110" fmla="*/ 251945 w 71"/>
              <a:gd name="T111" fmla="*/ 276311 h 67"/>
              <a:gd name="T112" fmla="*/ 251945 w 71"/>
              <a:gd name="T113" fmla="*/ 319485 h 67"/>
              <a:gd name="T114" fmla="*/ 268742 w 71"/>
              <a:gd name="T115" fmla="*/ 328119 h 67"/>
              <a:gd name="T116" fmla="*/ 377918 w 71"/>
              <a:gd name="T117" fmla="*/ 371293 h 67"/>
              <a:gd name="T118" fmla="*/ 16796 w 71"/>
              <a:gd name="T119" fmla="*/ 561257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1" h="67">
                <a:moveTo>
                  <a:pt x="67" y="30"/>
                </a:moveTo>
                <a:cubicBezTo>
                  <a:pt x="66" y="30"/>
                  <a:pt x="57" y="28"/>
                  <a:pt x="55" y="27"/>
                </a:cubicBezTo>
                <a:cubicBezTo>
                  <a:pt x="55" y="27"/>
                  <a:pt x="55" y="27"/>
                  <a:pt x="55" y="27"/>
                </a:cubicBezTo>
                <a:cubicBezTo>
                  <a:pt x="54" y="25"/>
                  <a:pt x="54" y="25"/>
                  <a:pt x="54" y="25"/>
                </a:cubicBezTo>
                <a:cubicBezTo>
                  <a:pt x="54" y="25"/>
                  <a:pt x="54" y="25"/>
                  <a:pt x="54" y="25"/>
                </a:cubicBezTo>
                <a:cubicBezTo>
                  <a:pt x="54" y="25"/>
                  <a:pt x="53" y="25"/>
                  <a:pt x="53" y="24"/>
                </a:cubicBezTo>
                <a:cubicBezTo>
                  <a:pt x="53" y="23"/>
                  <a:pt x="53" y="22"/>
                  <a:pt x="53" y="22"/>
                </a:cubicBezTo>
                <a:cubicBezTo>
                  <a:pt x="53" y="22"/>
                  <a:pt x="55" y="20"/>
                  <a:pt x="56" y="17"/>
                </a:cubicBezTo>
                <a:cubicBezTo>
                  <a:pt x="56" y="17"/>
                  <a:pt x="56" y="17"/>
                  <a:pt x="56" y="16"/>
                </a:cubicBezTo>
                <a:cubicBezTo>
                  <a:pt x="56" y="16"/>
                  <a:pt x="56" y="16"/>
                  <a:pt x="56" y="16"/>
                </a:cubicBezTo>
                <a:cubicBezTo>
                  <a:pt x="57" y="16"/>
                  <a:pt x="58" y="15"/>
                  <a:pt x="58" y="14"/>
                </a:cubicBezTo>
                <a:cubicBezTo>
                  <a:pt x="58" y="13"/>
                  <a:pt x="59" y="11"/>
                  <a:pt x="58" y="11"/>
                </a:cubicBezTo>
                <a:cubicBezTo>
                  <a:pt x="57" y="10"/>
                  <a:pt x="57" y="10"/>
                  <a:pt x="57" y="11"/>
                </a:cubicBezTo>
                <a:cubicBezTo>
                  <a:pt x="57" y="10"/>
                  <a:pt x="57" y="9"/>
                  <a:pt x="57" y="7"/>
                </a:cubicBezTo>
                <a:cubicBezTo>
                  <a:pt x="57" y="7"/>
                  <a:pt x="57" y="5"/>
                  <a:pt x="57" y="5"/>
                </a:cubicBezTo>
                <a:cubicBezTo>
                  <a:pt x="57" y="5"/>
                  <a:pt x="57" y="5"/>
                  <a:pt x="57" y="5"/>
                </a:cubicBezTo>
                <a:cubicBezTo>
                  <a:pt x="58" y="6"/>
                  <a:pt x="58" y="6"/>
                  <a:pt x="58" y="6"/>
                </a:cubicBezTo>
                <a:cubicBezTo>
                  <a:pt x="58" y="6"/>
                  <a:pt x="58" y="5"/>
                  <a:pt x="57" y="4"/>
                </a:cubicBezTo>
                <a:cubicBezTo>
                  <a:pt x="56" y="3"/>
                  <a:pt x="55" y="3"/>
                  <a:pt x="55" y="3"/>
                </a:cubicBezTo>
                <a:cubicBezTo>
                  <a:pt x="55" y="3"/>
                  <a:pt x="56" y="3"/>
                  <a:pt x="56" y="3"/>
                </a:cubicBezTo>
                <a:cubicBezTo>
                  <a:pt x="57" y="3"/>
                  <a:pt x="58" y="4"/>
                  <a:pt x="58" y="4"/>
                </a:cubicBezTo>
                <a:cubicBezTo>
                  <a:pt x="58" y="4"/>
                  <a:pt x="55" y="0"/>
                  <a:pt x="49" y="0"/>
                </a:cubicBezTo>
                <a:cubicBezTo>
                  <a:pt x="47" y="0"/>
                  <a:pt x="45" y="1"/>
                  <a:pt x="44" y="2"/>
                </a:cubicBezTo>
                <a:cubicBezTo>
                  <a:pt x="44" y="2"/>
                  <a:pt x="44" y="2"/>
                  <a:pt x="43" y="2"/>
                </a:cubicBezTo>
                <a:cubicBezTo>
                  <a:pt x="43" y="2"/>
                  <a:pt x="42" y="3"/>
                  <a:pt x="41" y="4"/>
                </a:cubicBezTo>
                <a:cubicBezTo>
                  <a:pt x="40" y="5"/>
                  <a:pt x="40" y="6"/>
                  <a:pt x="40" y="7"/>
                </a:cubicBezTo>
                <a:cubicBezTo>
                  <a:pt x="40" y="9"/>
                  <a:pt x="40" y="10"/>
                  <a:pt x="40" y="11"/>
                </a:cubicBezTo>
                <a:cubicBezTo>
                  <a:pt x="40" y="10"/>
                  <a:pt x="40" y="10"/>
                  <a:pt x="39" y="11"/>
                </a:cubicBezTo>
                <a:cubicBezTo>
                  <a:pt x="38" y="11"/>
                  <a:pt x="39" y="13"/>
                  <a:pt x="39" y="14"/>
                </a:cubicBezTo>
                <a:cubicBezTo>
                  <a:pt x="39" y="15"/>
                  <a:pt x="40" y="16"/>
                  <a:pt x="41" y="16"/>
                </a:cubicBezTo>
                <a:cubicBezTo>
                  <a:pt x="41" y="16"/>
                  <a:pt x="41" y="16"/>
                  <a:pt x="42" y="16"/>
                </a:cubicBezTo>
                <a:cubicBezTo>
                  <a:pt x="42" y="17"/>
                  <a:pt x="42" y="17"/>
                  <a:pt x="42" y="17"/>
                </a:cubicBezTo>
                <a:cubicBezTo>
                  <a:pt x="42" y="20"/>
                  <a:pt x="44" y="22"/>
                  <a:pt x="44" y="22"/>
                </a:cubicBezTo>
                <a:cubicBezTo>
                  <a:pt x="44" y="22"/>
                  <a:pt x="44" y="23"/>
                  <a:pt x="44" y="24"/>
                </a:cubicBezTo>
                <a:cubicBezTo>
                  <a:pt x="44" y="25"/>
                  <a:pt x="44" y="25"/>
                  <a:pt x="43" y="25"/>
                </a:cubicBezTo>
                <a:cubicBezTo>
                  <a:pt x="43" y="25"/>
                  <a:pt x="43" y="25"/>
                  <a:pt x="43" y="25"/>
                </a:cubicBezTo>
                <a:cubicBezTo>
                  <a:pt x="42" y="27"/>
                  <a:pt x="42" y="27"/>
                  <a:pt x="42" y="27"/>
                </a:cubicBezTo>
                <a:cubicBezTo>
                  <a:pt x="42" y="27"/>
                  <a:pt x="42" y="27"/>
                  <a:pt x="42" y="27"/>
                </a:cubicBezTo>
                <a:cubicBezTo>
                  <a:pt x="41" y="27"/>
                  <a:pt x="37" y="29"/>
                  <a:pt x="34" y="29"/>
                </a:cubicBezTo>
                <a:cubicBezTo>
                  <a:pt x="34" y="29"/>
                  <a:pt x="34" y="28"/>
                  <a:pt x="34" y="28"/>
                </a:cubicBezTo>
                <a:cubicBezTo>
                  <a:pt x="34" y="28"/>
                  <a:pt x="35" y="27"/>
                  <a:pt x="35" y="27"/>
                </a:cubicBezTo>
                <a:cubicBezTo>
                  <a:pt x="36" y="27"/>
                  <a:pt x="37" y="25"/>
                  <a:pt x="37" y="25"/>
                </a:cubicBezTo>
                <a:cubicBezTo>
                  <a:pt x="38" y="22"/>
                  <a:pt x="37" y="21"/>
                  <a:pt x="36" y="20"/>
                </a:cubicBezTo>
                <a:cubicBezTo>
                  <a:pt x="36" y="19"/>
                  <a:pt x="36" y="19"/>
                  <a:pt x="36" y="19"/>
                </a:cubicBezTo>
                <a:cubicBezTo>
                  <a:pt x="36" y="19"/>
                  <a:pt x="36" y="18"/>
                  <a:pt x="36" y="17"/>
                </a:cubicBezTo>
                <a:cubicBezTo>
                  <a:pt x="35" y="15"/>
                  <a:pt x="36" y="11"/>
                  <a:pt x="37" y="10"/>
                </a:cubicBezTo>
                <a:cubicBezTo>
                  <a:pt x="37" y="10"/>
                  <a:pt x="37" y="9"/>
                  <a:pt x="37" y="9"/>
                </a:cubicBezTo>
                <a:cubicBezTo>
                  <a:pt x="36" y="9"/>
                  <a:pt x="36" y="9"/>
                  <a:pt x="36" y="9"/>
                </a:cubicBezTo>
                <a:cubicBezTo>
                  <a:pt x="36" y="9"/>
                  <a:pt x="34" y="9"/>
                  <a:pt x="32" y="9"/>
                </a:cubicBezTo>
                <a:cubicBezTo>
                  <a:pt x="31" y="8"/>
                  <a:pt x="29" y="8"/>
                  <a:pt x="28" y="8"/>
                </a:cubicBezTo>
                <a:cubicBezTo>
                  <a:pt x="27" y="8"/>
                  <a:pt x="26" y="8"/>
                  <a:pt x="26" y="8"/>
                </a:cubicBezTo>
                <a:cubicBezTo>
                  <a:pt x="26" y="8"/>
                  <a:pt x="25" y="8"/>
                  <a:pt x="24" y="8"/>
                </a:cubicBezTo>
                <a:cubicBezTo>
                  <a:pt x="22" y="8"/>
                  <a:pt x="20" y="9"/>
                  <a:pt x="19" y="9"/>
                </a:cubicBezTo>
                <a:cubicBezTo>
                  <a:pt x="16" y="12"/>
                  <a:pt x="15" y="16"/>
                  <a:pt x="16" y="17"/>
                </a:cubicBezTo>
                <a:cubicBezTo>
                  <a:pt x="16" y="18"/>
                  <a:pt x="16" y="19"/>
                  <a:pt x="16" y="19"/>
                </a:cubicBezTo>
                <a:cubicBezTo>
                  <a:pt x="16" y="19"/>
                  <a:pt x="15" y="19"/>
                  <a:pt x="15" y="20"/>
                </a:cubicBezTo>
                <a:cubicBezTo>
                  <a:pt x="14" y="21"/>
                  <a:pt x="14" y="22"/>
                  <a:pt x="15" y="25"/>
                </a:cubicBezTo>
                <a:cubicBezTo>
                  <a:pt x="15" y="25"/>
                  <a:pt x="15" y="27"/>
                  <a:pt x="17" y="27"/>
                </a:cubicBezTo>
                <a:cubicBezTo>
                  <a:pt x="17" y="27"/>
                  <a:pt x="17" y="28"/>
                  <a:pt x="17" y="28"/>
                </a:cubicBezTo>
                <a:cubicBezTo>
                  <a:pt x="18" y="30"/>
                  <a:pt x="19" y="31"/>
                  <a:pt x="20" y="32"/>
                </a:cubicBezTo>
                <a:cubicBezTo>
                  <a:pt x="20" y="32"/>
                  <a:pt x="20" y="32"/>
                  <a:pt x="20" y="32"/>
                </a:cubicBezTo>
                <a:cubicBezTo>
                  <a:pt x="20" y="33"/>
                  <a:pt x="20" y="34"/>
                  <a:pt x="20" y="35"/>
                </a:cubicBezTo>
                <a:cubicBezTo>
                  <a:pt x="19" y="35"/>
                  <a:pt x="19" y="35"/>
                  <a:pt x="19" y="35"/>
                </a:cubicBezTo>
                <a:cubicBezTo>
                  <a:pt x="19" y="36"/>
                  <a:pt x="19" y="36"/>
                  <a:pt x="19" y="36"/>
                </a:cubicBezTo>
                <a:cubicBezTo>
                  <a:pt x="18" y="37"/>
                  <a:pt x="18" y="37"/>
                  <a:pt x="18" y="37"/>
                </a:cubicBezTo>
                <a:cubicBezTo>
                  <a:pt x="10" y="40"/>
                  <a:pt x="6" y="41"/>
                  <a:pt x="5" y="41"/>
                </a:cubicBezTo>
                <a:cubicBezTo>
                  <a:pt x="5" y="41"/>
                  <a:pt x="4" y="41"/>
                  <a:pt x="0" y="66"/>
                </a:cubicBezTo>
                <a:cubicBezTo>
                  <a:pt x="0" y="66"/>
                  <a:pt x="0" y="66"/>
                  <a:pt x="0" y="67"/>
                </a:cubicBezTo>
                <a:cubicBezTo>
                  <a:pt x="0" y="67"/>
                  <a:pt x="1" y="67"/>
                  <a:pt x="1" y="67"/>
                </a:cubicBezTo>
                <a:cubicBezTo>
                  <a:pt x="51" y="67"/>
                  <a:pt x="51" y="67"/>
                  <a:pt x="51" y="67"/>
                </a:cubicBezTo>
                <a:cubicBezTo>
                  <a:pt x="51" y="67"/>
                  <a:pt x="51" y="67"/>
                  <a:pt x="51" y="67"/>
                </a:cubicBezTo>
                <a:cubicBezTo>
                  <a:pt x="51" y="67"/>
                  <a:pt x="51" y="67"/>
                  <a:pt x="51" y="67"/>
                </a:cubicBezTo>
                <a:cubicBezTo>
                  <a:pt x="71" y="67"/>
                  <a:pt x="71" y="67"/>
                  <a:pt x="71" y="67"/>
                </a:cubicBezTo>
                <a:cubicBezTo>
                  <a:pt x="71" y="67"/>
                  <a:pt x="68" y="31"/>
                  <a:pt x="67" y="30"/>
                </a:cubicBezTo>
                <a:close/>
                <a:moveTo>
                  <a:pt x="2" y="65"/>
                </a:moveTo>
                <a:cubicBezTo>
                  <a:pt x="4" y="55"/>
                  <a:pt x="6" y="44"/>
                  <a:pt x="6" y="43"/>
                </a:cubicBezTo>
                <a:cubicBezTo>
                  <a:pt x="7" y="42"/>
                  <a:pt x="10" y="42"/>
                  <a:pt x="19" y="39"/>
                </a:cubicBezTo>
                <a:cubicBezTo>
                  <a:pt x="19" y="39"/>
                  <a:pt x="20" y="39"/>
                  <a:pt x="20" y="38"/>
                </a:cubicBezTo>
                <a:cubicBezTo>
                  <a:pt x="21" y="37"/>
                  <a:pt x="21" y="37"/>
                  <a:pt x="21" y="37"/>
                </a:cubicBezTo>
                <a:cubicBezTo>
                  <a:pt x="21" y="37"/>
                  <a:pt x="21" y="37"/>
                  <a:pt x="21" y="37"/>
                </a:cubicBezTo>
                <a:cubicBezTo>
                  <a:pt x="21" y="36"/>
                  <a:pt x="21" y="36"/>
                  <a:pt x="21" y="35"/>
                </a:cubicBezTo>
                <a:cubicBezTo>
                  <a:pt x="22" y="34"/>
                  <a:pt x="22" y="33"/>
                  <a:pt x="22" y="32"/>
                </a:cubicBezTo>
                <a:cubicBezTo>
                  <a:pt x="22" y="32"/>
                  <a:pt x="22" y="31"/>
                  <a:pt x="22" y="31"/>
                </a:cubicBezTo>
                <a:cubicBezTo>
                  <a:pt x="21" y="31"/>
                  <a:pt x="21" y="31"/>
                  <a:pt x="21" y="31"/>
                </a:cubicBezTo>
                <a:cubicBezTo>
                  <a:pt x="20" y="30"/>
                  <a:pt x="19" y="28"/>
                  <a:pt x="19" y="27"/>
                </a:cubicBezTo>
                <a:cubicBezTo>
                  <a:pt x="19" y="26"/>
                  <a:pt x="18" y="26"/>
                  <a:pt x="18" y="26"/>
                </a:cubicBezTo>
                <a:cubicBezTo>
                  <a:pt x="18" y="26"/>
                  <a:pt x="18" y="26"/>
                  <a:pt x="18" y="26"/>
                </a:cubicBezTo>
                <a:cubicBezTo>
                  <a:pt x="17" y="25"/>
                  <a:pt x="17" y="25"/>
                  <a:pt x="16" y="24"/>
                </a:cubicBezTo>
                <a:cubicBezTo>
                  <a:pt x="16" y="22"/>
                  <a:pt x="16" y="21"/>
                  <a:pt x="16" y="21"/>
                </a:cubicBezTo>
                <a:cubicBezTo>
                  <a:pt x="17" y="22"/>
                  <a:pt x="17" y="22"/>
                  <a:pt x="17" y="21"/>
                </a:cubicBezTo>
                <a:cubicBezTo>
                  <a:pt x="18" y="21"/>
                  <a:pt x="18" y="21"/>
                  <a:pt x="18" y="20"/>
                </a:cubicBezTo>
                <a:cubicBezTo>
                  <a:pt x="18" y="20"/>
                  <a:pt x="18" y="20"/>
                  <a:pt x="18" y="20"/>
                </a:cubicBezTo>
                <a:cubicBezTo>
                  <a:pt x="18" y="20"/>
                  <a:pt x="18" y="19"/>
                  <a:pt x="18" y="19"/>
                </a:cubicBezTo>
                <a:cubicBezTo>
                  <a:pt x="18" y="19"/>
                  <a:pt x="18" y="18"/>
                  <a:pt x="18" y="17"/>
                </a:cubicBezTo>
                <a:cubicBezTo>
                  <a:pt x="17" y="16"/>
                  <a:pt x="18" y="13"/>
                  <a:pt x="20" y="11"/>
                </a:cubicBezTo>
                <a:cubicBezTo>
                  <a:pt x="21" y="11"/>
                  <a:pt x="21" y="10"/>
                  <a:pt x="24" y="10"/>
                </a:cubicBezTo>
                <a:cubicBezTo>
                  <a:pt x="25" y="10"/>
                  <a:pt x="26" y="10"/>
                  <a:pt x="26" y="10"/>
                </a:cubicBezTo>
                <a:cubicBezTo>
                  <a:pt x="26" y="10"/>
                  <a:pt x="26" y="10"/>
                  <a:pt x="26" y="10"/>
                </a:cubicBezTo>
                <a:cubicBezTo>
                  <a:pt x="26" y="10"/>
                  <a:pt x="27" y="10"/>
                  <a:pt x="28" y="10"/>
                </a:cubicBezTo>
                <a:cubicBezTo>
                  <a:pt x="29" y="10"/>
                  <a:pt x="31" y="10"/>
                  <a:pt x="32" y="11"/>
                </a:cubicBezTo>
                <a:cubicBezTo>
                  <a:pt x="33" y="11"/>
                  <a:pt x="34" y="11"/>
                  <a:pt x="34" y="11"/>
                </a:cubicBezTo>
                <a:cubicBezTo>
                  <a:pt x="34" y="13"/>
                  <a:pt x="33" y="15"/>
                  <a:pt x="34" y="17"/>
                </a:cubicBezTo>
                <a:cubicBezTo>
                  <a:pt x="34" y="18"/>
                  <a:pt x="34" y="20"/>
                  <a:pt x="34" y="20"/>
                </a:cubicBezTo>
                <a:cubicBezTo>
                  <a:pt x="34" y="21"/>
                  <a:pt x="34" y="21"/>
                  <a:pt x="34" y="21"/>
                </a:cubicBezTo>
                <a:cubicBezTo>
                  <a:pt x="34" y="21"/>
                  <a:pt x="35" y="21"/>
                  <a:pt x="35" y="21"/>
                </a:cubicBezTo>
                <a:cubicBezTo>
                  <a:pt x="35" y="21"/>
                  <a:pt x="36" y="22"/>
                  <a:pt x="35" y="24"/>
                </a:cubicBezTo>
                <a:cubicBezTo>
                  <a:pt x="35" y="25"/>
                  <a:pt x="34" y="25"/>
                  <a:pt x="34" y="26"/>
                </a:cubicBezTo>
                <a:cubicBezTo>
                  <a:pt x="34" y="26"/>
                  <a:pt x="33" y="26"/>
                  <a:pt x="33" y="26"/>
                </a:cubicBezTo>
                <a:cubicBezTo>
                  <a:pt x="33" y="26"/>
                  <a:pt x="33" y="26"/>
                  <a:pt x="33" y="27"/>
                </a:cubicBezTo>
                <a:cubicBezTo>
                  <a:pt x="32" y="28"/>
                  <a:pt x="31" y="30"/>
                  <a:pt x="30" y="31"/>
                </a:cubicBezTo>
                <a:cubicBezTo>
                  <a:pt x="30" y="31"/>
                  <a:pt x="30" y="31"/>
                  <a:pt x="30" y="31"/>
                </a:cubicBezTo>
                <a:cubicBezTo>
                  <a:pt x="30" y="31"/>
                  <a:pt x="29" y="32"/>
                  <a:pt x="30" y="32"/>
                </a:cubicBezTo>
                <a:cubicBezTo>
                  <a:pt x="30" y="33"/>
                  <a:pt x="30" y="34"/>
                  <a:pt x="30" y="35"/>
                </a:cubicBezTo>
                <a:cubicBezTo>
                  <a:pt x="30" y="36"/>
                  <a:pt x="30" y="36"/>
                  <a:pt x="30" y="37"/>
                </a:cubicBezTo>
                <a:cubicBezTo>
                  <a:pt x="30" y="37"/>
                  <a:pt x="31" y="37"/>
                  <a:pt x="31" y="37"/>
                </a:cubicBezTo>
                <a:cubicBezTo>
                  <a:pt x="32" y="38"/>
                  <a:pt x="32" y="38"/>
                  <a:pt x="32" y="38"/>
                </a:cubicBezTo>
                <a:cubicBezTo>
                  <a:pt x="32" y="39"/>
                  <a:pt x="32" y="39"/>
                  <a:pt x="32" y="39"/>
                </a:cubicBezTo>
                <a:cubicBezTo>
                  <a:pt x="41" y="42"/>
                  <a:pt x="44" y="42"/>
                  <a:pt x="45" y="43"/>
                </a:cubicBezTo>
                <a:cubicBezTo>
                  <a:pt x="46" y="44"/>
                  <a:pt x="48" y="55"/>
                  <a:pt x="49" y="65"/>
                </a:cubicBezTo>
                <a:lnTo>
                  <a:pt x="2" y="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78" name="Freeform 25">
            <a:extLst>
              <a:ext uri="{FF2B5EF4-FFF2-40B4-BE49-F238E27FC236}">
                <a16:creationId xmlns:a16="http://schemas.microsoft.com/office/drawing/2014/main" id="{EBB5C841-89CE-4F42-B0B4-F7F576931B58}"/>
              </a:ext>
            </a:extLst>
          </p:cNvPr>
          <p:cNvSpPr>
            <a:spLocks noEditPoints="1"/>
          </p:cNvSpPr>
          <p:nvPr/>
        </p:nvSpPr>
        <p:spPr bwMode="auto">
          <a:xfrm>
            <a:off x="1358900" y="4734967"/>
            <a:ext cx="595313" cy="515937"/>
          </a:xfrm>
          <a:custGeom>
            <a:avLst/>
            <a:gdLst>
              <a:gd name="T0" fmla="*/ 37739 w 79"/>
              <a:gd name="T1" fmla="*/ 305237 h 66"/>
              <a:gd name="T2" fmla="*/ 98121 w 79"/>
              <a:gd name="T3" fmla="*/ 469595 h 66"/>
              <a:gd name="T4" fmla="*/ 498150 w 79"/>
              <a:gd name="T5" fmla="*/ 469595 h 66"/>
              <a:gd name="T6" fmla="*/ 294362 w 79"/>
              <a:gd name="T7" fmla="*/ 39133 h 66"/>
              <a:gd name="T8" fmla="*/ 98121 w 79"/>
              <a:gd name="T9" fmla="*/ 453942 h 66"/>
              <a:gd name="T10" fmla="*/ 294362 w 79"/>
              <a:gd name="T11" fmla="*/ 54786 h 66"/>
              <a:gd name="T12" fmla="*/ 490603 w 79"/>
              <a:gd name="T13" fmla="*/ 453942 h 66"/>
              <a:gd name="T14" fmla="*/ 0 w 79"/>
              <a:gd name="T15" fmla="*/ 313064 h 66"/>
              <a:gd name="T16" fmla="*/ 90573 w 79"/>
              <a:gd name="T17" fmla="*/ 516555 h 66"/>
              <a:gd name="T18" fmla="*/ 535889 w 79"/>
              <a:gd name="T19" fmla="*/ 493075 h 66"/>
              <a:gd name="T20" fmla="*/ 294362 w 79"/>
              <a:gd name="T21" fmla="*/ 0 h 66"/>
              <a:gd name="T22" fmla="*/ 498150 w 79"/>
              <a:gd name="T23" fmla="*/ 493075 h 66"/>
              <a:gd name="T24" fmla="*/ 75477 w 79"/>
              <a:gd name="T25" fmla="*/ 485249 h 66"/>
              <a:gd name="T26" fmla="*/ 294362 w 79"/>
              <a:gd name="T27" fmla="*/ 23480 h 66"/>
              <a:gd name="T28" fmla="*/ 513246 w 79"/>
              <a:gd name="T29" fmla="*/ 485249 h 66"/>
              <a:gd name="T30" fmla="*/ 271718 w 79"/>
              <a:gd name="T31" fmla="*/ 273931 h 66"/>
              <a:gd name="T32" fmla="*/ 301909 w 79"/>
              <a:gd name="T33" fmla="*/ 180012 h 66"/>
              <a:gd name="T34" fmla="*/ 339648 w 79"/>
              <a:gd name="T35" fmla="*/ 305237 h 66"/>
              <a:gd name="T36" fmla="*/ 249075 w 79"/>
              <a:gd name="T37" fmla="*/ 305237 h 66"/>
              <a:gd name="T38" fmla="*/ 286814 w 79"/>
              <a:gd name="T39" fmla="*/ 93919 h 66"/>
              <a:gd name="T40" fmla="*/ 309457 w 79"/>
              <a:gd name="T41" fmla="*/ 93919 h 66"/>
              <a:gd name="T42" fmla="*/ 294362 w 79"/>
              <a:gd name="T43" fmla="*/ 125225 h 66"/>
              <a:gd name="T44" fmla="*/ 520794 w 79"/>
              <a:gd name="T45" fmla="*/ 305237 h 66"/>
              <a:gd name="T46" fmla="*/ 483055 w 79"/>
              <a:gd name="T47" fmla="*/ 320890 h 66"/>
              <a:gd name="T48" fmla="*/ 483055 w 79"/>
              <a:gd name="T49" fmla="*/ 297410 h 66"/>
              <a:gd name="T50" fmla="*/ 520794 w 79"/>
              <a:gd name="T51" fmla="*/ 305237 h 66"/>
              <a:gd name="T52" fmla="*/ 105668 w 79"/>
              <a:gd name="T53" fmla="*/ 320890 h 66"/>
              <a:gd name="T54" fmla="*/ 75477 w 79"/>
              <a:gd name="T55" fmla="*/ 305237 h 66"/>
              <a:gd name="T56" fmla="*/ 105668 w 79"/>
              <a:gd name="T57" fmla="*/ 297410 h 66"/>
              <a:gd name="T58" fmla="*/ 166050 w 79"/>
              <a:gd name="T59" fmla="*/ 164358 h 66"/>
              <a:gd name="T60" fmla="*/ 158502 w 79"/>
              <a:gd name="T61" fmla="*/ 180012 h 66"/>
              <a:gd name="T62" fmla="*/ 135859 w 79"/>
              <a:gd name="T63" fmla="*/ 164358 h 66"/>
              <a:gd name="T64" fmla="*/ 150955 w 79"/>
              <a:gd name="T65" fmla="*/ 148705 h 66"/>
              <a:gd name="T66" fmla="*/ 452864 w 79"/>
              <a:gd name="T67" fmla="*/ 148705 h 66"/>
              <a:gd name="T68" fmla="*/ 437769 w 79"/>
              <a:gd name="T69" fmla="*/ 180012 h 66"/>
              <a:gd name="T70" fmla="*/ 422673 w 79"/>
              <a:gd name="T71" fmla="*/ 180012 h 66"/>
              <a:gd name="T72" fmla="*/ 437769 w 79"/>
              <a:gd name="T73" fmla="*/ 148705 h 66"/>
              <a:gd name="T74" fmla="*/ 339648 w 79"/>
              <a:gd name="T75" fmla="*/ 375676 h 66"/>
              <a:gd name="T76" fmla="*/ 218884 w 79"/>
              <a:gd name="T77" fmla="*/ 406983 h 66"/>
              <a:gd name="T78" fmla="*/ 339648 w 79"/>
              <a:gd name="T79" fmla="*/ 438289 h 66"/>
              <a:gd name="T80" fmla="*/ 339648 w 79"/>
              <a:gd name="T81" fmla="*/ 375676 h 66"/>
              <a:gd name="T82" fmla="*/ 256623 w 79"/>
              <a:gd name="T83" fmla="*/ 422636 h 66"/>
              <a:gd name="T84" fmla="*/ 256623 w 79"/>
              <a:gd name="T85" fmla="*/ 391330 h 66"/>
              <a:gd name="T86" fmla="*/ 362291 w 79"/>
              <a:gd name="T87" fmla="*/ 406983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 h="66">
                <a:moveTo>
                  <a:pt x="39" y="5"/>
                </a:moveTo>
                <a:cubicBezTo>
                  <a:pt x="20" y="5"/>
                  <a:pt x="5" y="21"/>
                  <a:pt x="5" y="39"/>
                </a:cubicBezTo>
                <a:cubicBezTo>
                  <a:pt x="5" y="47"/>
                  <a:pt x="7" y="54"/>
                  <a:pt x="12" y="60"/>
                </a:cubicBezTo>
                <a:cubicBezTo>
                  <a:pt x="12" y="60"/>
                  <a:pt x="12" y="60"/>
                  <a:pt x="13" y="60"/>
                </a:cubicBezTo>
                <a:cubicBezTo>
                  <a:pt x="66" y="60"/>
                  <a:pt x="66" y="60"/>
                  <a:pt x="66" y="60"/>
                </a:cubicBezTo>
                <a:cubicBezTo>
                  <a:pt x="66" y="60"/>
                  <a:pt x="66" y="60"/>
                  <a:pt x="66" y="60"/>
                </a:cubicBezTo>
                <a:cubicBezTo>
                  <a:pt x="71" y="54"/>
                  <a:pt x="73" y="47"/>
                  <a:pt x="73" y="39"/>
                </a:cubicBezTo>
                <a:cubicBezTo>
                  <a:pt x="73" y="21"/>
                  <a:pt x="58" y="5"/>
                  <a:pt x="39" y="5"/>
                </a:cubicBezTo>
                <a:close/>
                <a:moveTo>
                  <a:pt x="65" y="58"/>
                </a:moveTo>
                <a:cubicBezTo>
                  <a:pt x="13" y="58"/>
                  <a:pt x="13" y="58"/>
                  <a:pt x="13" y="58"/>
                </a:cubicBezTo>
                <a:cubicBezTo>
                  <a:pt x="9" y="53"/>
                  <a:pt x="7" y="46"/>
                  <a:pt x="7" y="39"/>
                </a:cubicBezTo>
                <a:cubicBezTo>
                  <a:pt x="7" y="22"/>
                  <a:pt x="21" y="7"/>
                  <a:pt x="39" y="7"/>
                </a:cubicBezTo>
                <a:cubicBezTo>
                  <a:pt x="57" y="7"/>
                  <a:pt x="71" y="22"/>
                  <a:pt x="71" y="39"/>
                </a:cubicBezTo>
                <a:cubicBezTo>
                  <a:pt x="71" y="46"/>
                  <a:pt x="69" y="53"/>
                  <a:pt x="65" y="58"/>
                </a:cubicBezTo>
                <a:close/>
                <a:moveTo>
                  <a:pt x="39" y="0"/>
                </a:moveTo>
                <a:cubicBezTo>
                  <a:pt x="17" y="0"/>
                  <a:pt x="0" y="18"/>
                  <a:pt x="0" y="40"/>
                </a:cubicBezTo>
                <a:cubicBezTo>
                  <a:pt x="0" y="48"/>
                  <a:pt x="2" y="56"/>
                  <a:pt x="8" y="63"/>
                </a:cubicBezTo>
                <a:cubicBezTo>
                  <a:pt x="9" y="65"/>
                  <a:pt x="10" y="66"/>
                  <a:pt x="12" y="66"/>
                </a:cubicBezTo>
                <a:cubicBezTo>
                  <a:pt x="66" y="66"/>
                  <a:pt x="66" y="66"/>
                  <a:pt x="66" y="66"/>
                </a:cubicBezTo>
                <a:cubicBezTo>
                  <a:pt x="68" y="66"/>
                  <a:pt x="70" y="65"/>
                  <a:pt x="71" y="63"/>
                </a:cubicBezTo>
                <a:cubicBezTo>
                  <a:pt x="76" y="56"/>
                  <a:pt x="79" y="48"/>
                  <a:pt x="79" y="40"/>
                </a:cubicBezTo>
                <a:cubicBezTo>
                  <a:pt x="79" y="18"/>
                  <a:pt x="61" y="0"/>
                  <a:pt x="39" y="0"/>
                </a:cubicBezTo>
                <a:close/>
                <a:moveTo>
                  <a:pt x="68" y="62"/>
                </a:moveTo>
                <a:cubicBezTo>
                  <a:pt x="68" y="62"/>
                  <a:pt x="67" y="63"/>
                  <a:pt x="66" y="63"/>
                </a:cubicBezTo>
                <a:cubicBezTo>
                  <a:pt x="12" y="63"/>
                  <a:pt x="12" y="63"/>
                  <a:pt x="12" y="63"/>
                </a:cubicBezTo>
                <a:cubicBezTo>
                  <a:pt x="11" y="63"/>
                  <a:pt x="10" y="62"/>
                  <a:pt x="10" y="62"/>
                </a:cubicBezTo>
                <a:cubicBezTo>
                  <a:pt x="5" y="55"/>
                  <a:pt x="3" y="48"/>
                  <a:pt x="3" y="40"/>
                </a:cubicBezTo>
                <a:cubicBezTo>
                  <a:pt x="3" y="20"/>
                  <a:pt x="19" y="3"/>
                  <a:pt x="39" y="3"/>
                </a:cubicBezTo>
                <a:cubicBezTo>
                  <a:pt x="59" y="3"/>
                  <a:pt x="76" y="20"/>
                  <a:pt x="76" y="40"/>
                </a:cubicBezTo>
                <a:cubicBezTo>
                  <a:pt x="76" y="48"/>
                  <a:pt x="73" y="55"/>
                  <a:pt x="68" y="62"/>
                </a:cubicBezTo>
                <a:close/>
                <a:moveTo>
                  <a:pt x="33" y="39"/>
                </a:moveTo>
                <a:cubicBezTo>
                  <a:pt x="33" y="37"/>
                  <a:pt x="34" y="36"/>
                  <a:pt x="36" y="35"/>
                </a:cubicBezTo>
                <a:cubicBezTo>
                  <a:pt x="37" y="30"/>
                  <a:pt x="38" y="23"/>
                  <a:pt x="38" y="23"/>
                </a:cubicBezTo>
                <a:cubicBezTo>
                  <a:pt x="39" y="20"/>
                  <a:pt x="39" y="20"/>
                  <a:pt x="40" y="23"/>
                </a:cubicBezTo>
                <a:cubicBezTo>
                  <a:pt x="40" y="23"/>
                  <a:pt x="41" y="30"/>
                  <a:pt x="42" y="35"/>
                </a:cubicBezTo>
                <a:cubicBezTo>
                  <a:pt x="44" y="36"/>
                  <a:pt x="45" y="37"/>
                  <a:pt x="45" y="39"/>
                </a:cubicBezTo>
                <a:cubicBezTo>
                  <a:pt x="45" y="43"/>
                  <a:pt x="42" y="45"/>
                  <a:pt x="39" y="45"/>
                </a:cubicBezTo>
                <a:cubicBezTo>
                  <a:pt x="36" y="45"/>
                  <a:pt x="33" y="43"/>
                  <a:pt x="33" y="39"/>
                </a:cubicBezTo>
                <a:close/>
                <a:moveTo>
                  <a:pt x="38" y="14"/>
                </a:moveTo>
                <a:cubicBezTo>
                  <a:pt x="38" y="12"/>
                  <a:pt x="38" y="12"/>
                  <a:pt x="38" y="12"/>
                </a:cubicBezTo>
                <a:cubicBezTo>
                  <a:pt x="38" y="11"/>
                  <a:pt x="38" y="10"/>
                  <a:pt x="39" y="10"/>
                </a:cubicBezTo>
                <a:cubicBezTo>
                  <a:pt x="40" y="10"/>
                  <a:pt x="41" y="11"/>
                  <a:pt x="41" y="12"/>
                </a:cubicBezTo>
                <a:cubicBezTo>
                  <a:pt x="41" y="14"/>
                  <a:pt x="41" y="14"/>
                  <a:pt x="41" y="14"/>
                </a:cubicBezTo>
                <a:cubicBezTo>
                  <a:pt x="41" y="15"/>
                  <a:pt x="40" y="16"/>
                  <a:pt x="39" y="16"/>
                </a:cubicBezTo>
                <a:cubicBezTo>
                  <a:pt x="38" y="16"/>
                  <a:pt x="38" y="15"/>
                  <a:pt x="38" y="14"/>
                </a:cubicBezTo>
                <a:close/>
                <a:moveTo>
                  <a:pt x="69" y="39"/>
                </a:moveTo>
                <a:cubicBezTo>
                  <a:pt x="69" y="40"/>
                  <a:pt x="68" y="41"/>
                  <a:pt x="67" y="41"/>
                </a:cubicBezTo>
                <a:cubicBezTo>
                  <a:pt x="64" y="41"/>
                  <a:pt x="64" y="41"/>
                  <a:pt x="64" y="41"/>
                </a:cubicBezTo>
                <a:cubicBezTo>
                  <a:pt x="64" y="41"/>
                  <a:pt x="63" y="40"/>
                  <a:pt x="63" y="39"/>
                </a:cubicBezTo>
                <a:cubicBezTo>
                  <a:pt x="63" y="39"/>
                  <a:pt x="64" y="38"/>
                  <a:pt x="64" y="38"/>
                </a:cubicBezTo>
                <a:cubicBezTo>
                  <a:pt x="67" y="38"/>
                  <a:pt x="67" y="38"/>
                  <a:pt x="67" y="38"/>
                </a:cubicBezTo>
                <a:cubicBezTo>
                  <a:pt x="68" y="38"/>
                  <a:pt x="69" y="39"/>
                  <a:pt x="69" y="39"/>
                </a:cubicBezTo>
                <a:close/>
                <a:moveTo>
                  <a:pt x="15" y="39"/>
                </a:moveTo>
                <a:cubicBezTo>
                  <a:pt x="15" y="40"/>
                  <a:pt x="15" y="41"/>
                  <a:pt x="14" y="41"/>
                </a:cubicBezTo>
                <a:cubicBezTo>
                  <a:pt x="11" y="41"/>
                  <a:pt x="11" y="41"/>
                  <a:pt x="11" y="41"/>
                </a:cubicBezTo>
                <a:cubicBezTo>
                  <a:pt x="10" y="41"/>
                  <a:pt x="10" y="40"/>
                  <a:pt x="10" y="39"/>
                </a:cubicBezTo>
                <a:cubicBezTo>
                  <a:pt x="10" y="39"/>
                  <a:pt x="10" y="38"/>
                  <a:pt x="11" y="38"/>
                </a:cubicBezTo>
                <a:cubicBezTo>
                  <a:pt x="14" y="38"/>
                  <a:pt x="14" y="38"/>
                  <a:pt x="14" y="38"/>
                </a:cubicBezTo>
                <a:cubicBezTo>
                  <a:pt x="15" y="38"/>
                  <a:pt x="15" y="39"/>
                  <a:pt x="15" y="39"/>
                </a:cubicBezTo>
                <a:close/>
                <a:moveTo>
                  <a:pt x="22" y="21"/>
                </a:moveTo>
                <a:cubicBezTo>
                  <a:pt x="23" y="21"/>
                  <a:pt x="23" y="22"/>
                  <a:pt x="22" y="23"/>
                </a:cubicBezTo>
                <a:cubicBezTo>
                  <a:pt x="22" y="23"/>
                  <a:pt x="22" y="23"/>
                  <a:pt x="21" y="23"/>
                </a:cubicBezTo>
                <a:cubicBezTo>
                  <a:pt x="21" y="23"/>
                  <a:pt x="20" y="23"/>
                  <a:pt x="20" y="23"/>
                </a:cubicBezTo>
                <a:cubicBezTo>
                  <a:pt x="18" y="21"/>
                  <a:pt x="18" y="21"/>
                  <a:pt x="18" y="21"/>
                </a:cubicBezTo>
                <a:cubicBezTo>
                  <a:pt x="18" y="20"/>
                  <a:pt x="18" y="19"/>
                  <a:pt x="18" y="19"/>
                </a:cubicBezTo>
                <a:cubicBezTo>
                  <a:pt x="19" y="18"/>
                  <a:pt x="20" y="18"/>
                  <a:pt x="20" y="19"/>
                </a:cubicBezTo>
                <a:lnTo>
                  <a:pt x="22" y="21"/>
                </a:lnTo>
                <a:close/>
                <a:moveTo>
                  <a:pt x="60" y="19"/>
                </a:moveTo>
                <a:cubicBezTo>
                  <a:pt x="61" y="19"/>
                  <a:pt x="61" y="20"/>
                  <a:pt x="60" y="21"/>
                </a:cubicBezTo>
                <a:cubicBezTo>
                  <a:pt x="58" y="23"/>
                  <a:pt x="58" y="23"/>
                  <a:pt x="58" y="23"/>
                </a:cubicBezTo>
                <a:cubicBezTo>
                  <a:pt x="58" y="23"/>
                  <a:pt x="57" y="23"/>
                  <a:pt x="57" y="23"/>
                </a:cubicBezTo>
                <a:cubicBezTo>
                  <a:pt x="57" y="23"/>
                  <a:pt x="56" y="23"/>
                  <a:pt x="56" y="23"/>
                </a:cubicBezTo>
                <a:cubicBezTo>
                  <a:pt x="55" y="22"/>
                  <a:pt x="55" y="21"/>
                  <a:pt x="56" y="21"/>
                </a:cubicBezTo>
                <a:cubicBezTo>
                  <a:pt x="58" y="19"/>
                  <a:pt x="58" y="19"/>
                  <a:pt x="58" y="19"/>
                </a:cubicBezTo>
                <a:cubicBezTo>
                  <a:pt x="58" y="18"/>
                  <a:pt x="59" y="18"/>
                  <a:pt x="60" y="19"/>
                </a:cubicBezTo>
                <a:close/>
                <a:moveTo>
                  <a:pt x="45" y="48"/>
                </a:moveTo>
                <a:cubicBezTo>
                  <a:pt x="34" y="48"/>
                  <a:pt x="34" y="48"/>
                  <a:pt x="34" y="48"/>
                </a:cubicBezTo>
                <a:cubicBezTo>
                  <a:pt x="31" y="48"/>
                  <a:pt x="29" y="50"/>
                  <a:pt x="29" y="52"/>
                </a:cubicBezTo>
                <a:cubicBezTo>
                  <a:pt x="29" y="55"/>
                  <a:pt x="31" y="56"/>
                  <a:pt x="34" y="56"/>
                </a:cubicBezTo>
                <a:cubicBezTo>
                  <a:pt x="45" y="56"/>
                  <a:pt x="45" y="56"/>
                  <a:pt x="45" y="56"/>
                </a:cubicBezTo>
                <a:cubicBezTo>
                  <a:pt x="47" y="56"/>
                  <a:pt x="50" y="55"/>
                  <a:pt x="50" y="52"/>
                </a:cubicBezTo>
                <a:cubicBezTo>
                  <a:pt x="50" y="50"/>
                  <a:pt x="47" y="48"/>
                  <a:pt x="45" y="48"/>
                </a:cubicBezTo>
                <a:close/>
                <a:moveTo>
                  <a:pt x="45" y="54"/>
                </a:moveTo>
                <a:cubicBezTo>
                  <a:pt x="34" y="54"/>
                  <a:pt x="34" y="54"/>
                  <a:pt x="34" y="54"/>
                </a:cubicBezTo>
                <a:cubicBezTo>
                  <a:pt x="32" y="54"/>
                  <a:pt x="31" y="53"/>
                  <a:pt x="31" y="52"/>
                </a:cubicBezTo>
                <a:cubicBezTo>
                  <a:pt x="31" y="51"/>
                  <a:pt x="32" y="50"/>
                  <a:pt x="34" y="50"/>
                </a:cubicBezTo>
                <a:cubicBezTo>
                  <a:pt x="45" y="50"/>
                  <a:pt x="45" y="50"/>
                  <a:pt x="45" y="50"/>
                </a:cubicBezTo>
                <a:cubicBezTo>
                  <a:pt x="46" y="50"/>
                  <a:pt x="48" y="51"/>
                  <a:pt x="48" y="52"/>
                </a:cubicBezTo>
                <a:cubicBezTo>
                  <a:pt x="48" y="53"/>
                  <a:pt x="46" y="54"/>
                  <a:pt x="45"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79" name="Freeform 47">
            <a:extLst>
              <a:ext uri="{FF2B5EF4-FFF2-40B4-BE49-F238E27FC236}">
                <a16:creationId xmlns:a16="http://schemas.microsoft.com/office/drawing/2014/main" id="{7F0C2495-73D4-4992-B822-022B48C210D0}"/>
              </a:ext>
            </a:extLst>
          </p:cNvPr>
          <p:cNvSpPr>
            <a:spLocks noEditPoints="1"/>
          </p:cNvSpPr>
          <p:nvPr/>
        </p:nvSpPr>
        <p:spPr bwMode="auto">
          <a:xfrm>
            <a:off x="1335088" y="6529053"/>
            <a:ext cx="552450" cy="552450"/>
          </a:xfrm>
          <a:custGeom>
            <a:avLst/>
            <a:gdLst>
              <a:gd name="T0" fmla="*/ 349153 w 128"/>
              <a:gd name="T1" fmla="*/ 60347 h 128"/>
              <a:gd name="T2" fmla="*/ 228458 w 128"/>
              <a:gd name="T3" fmla="*/ 155179 h 128"/>
              <a:gd name="T4" fmla="*/ 142248 w 128"/>
              <a:gd name="T5" fmla="*/ 155179 h 128"/>
              <a:gd name="T6" fmla="*/ 0 w 128"/>
              <a:gd name="T7" fmla="*/ 241390 h 128"/>
              <a:gd name="T8" fmla="*/ 103453 w 128"/>
              <a:gd name="T9" fmla="*/ 362085 h 128"/>
              <a:gd name="T10" fmla="*/ 137937 w 128"/>
              <a:gd name="T11" fmla="*/ 551748 h 128"/>
              <a:gd name="T12" fmla="*/ 241390 w 128"/>
              <a:gd name="T13" fmla="*/ 517264 h 128"/>
              <a:gd name="T14" fmla="*/ 224148 w 128"/>
              <a:gd name="T15" fmla="*/ 465537 h 128"/>
              <a:gd name="T16" fmla="*/ 224148 w 128"/>
              <a:gd name="T17" fmla="*/ 344843 h 128"/>
              <a:gd name="T18" fmla="*/ 228458 w 128"/>
              <a:gd name="T19" fmla="*/ 336221 h 128"/>
              <a:gd name="T20" fmla="*/ 232769 w 128"/>
              <a:gd name="T21" fmla="*/ 331911 h 128"/>
              <a:gd name="T22" fmla="*/ 237079 w 128"/>
              <a:gd name="T23" fmla="*/ 327600 h 128"/>
              <a:gd name="T24" fmla="*/ 349153 w 128"/>
              <a:gd name="T25" fmla="*/ 422432 h 128"/>
              <a:gd name="T26" fmla="*/ 551748 w 128"/>
              <a:gd name="T27" fmla="*/ 241390 h 128"/>
              <a:gd name="T28" fmla="*/ 344843 w 128"/>
              <a:gd name="T29" fmla="*/ 241390 h 128"/>
              <a:gd name="T30" fmla="*/ 396569 w 128"/>
              <a:gd name="T31" fmla="*/ 189663 h 128"/>
              <a:gd name="T32" fmla="*/ 396569 w 128"/>
              <a:gd name="T33" fmla="*/ 293116 h 128"/>
              <a:gd name="T34" fmla="*/ 344843 w 128"/>
              <a:gd name="T35" fmla="*/ 241390 h 128"/>
              <a:gd name="T36" fmla="*/ 68969 w 128"/>
              <a:gd name="T37" fmla="*/ 189663 h 128"/>
              <a:gd name="T38" fmla="*/ 172421 w 128"/>
              <a:gd name="T39" fmla="*/ 241390 h 128"/>
              <a:gd name="T40" fmla="*/ 68969 w 128"/>
              <a:gd name="T41" fmla="*/ 293116 h 128"/>
              <a:gd name="T42" fmla="*/ 206906 w 128"/>
              <a:gd name="T43" fmla="*/ 517264 h 128"/>
              <a:gd name="T44" fmla="*/ 137937 w 128"/>
              <a:gd name="T45" fmla="*/ 362085 h 128"/>
              <a:gd name="T46" fmla="*/ 142248 w 128"/>
              <a:gd name="T47" fmla="*/ 327600 h 128"/>
              <a:gd name="T48" fmla="*/ 193974 w 128"/>
              <a:gd name="T49" fmla="*/ 327600 h 128"/>
              <a:gd name="T50" fmla="*/ 189663 w 128"/>
              <a:gd name="T51" fmla="*/ 465537 h 128"/>
              <a:gd name="T52" fmla="*/ 206906 w 128"/>
              <a:gd name="T53" fmla="*/ 504332 h 128"/>
              <a:gd name="T54" fmla="*/ 228458 w 128"/>
              <a:gd name="T55" fmla="*/ 293116 h 128"/>
              <a:gd name="T56" fmla="*/ 224148 w 128"/>
              <a:gd name="T57" fmla="*/ 293116 h 128"/>
              <a:gd name="T58" fmla="*/ 224148 w 128"/>
              <a:gd name="T59" fmla="*/ 189663 h 128"/>
              <a:gd name="T60" fmla="*/ 318979 w 128"/>
              <a:gd name="T61" fmla="*/ 155179 h 128"/>
              <a:gd name="T62" fmla="*/ 318979 w 128"/>
              <a:gd name="T63" fmla="*/ 327600 h 128"/>
              <a:gd name="T64" fmla="*/ 431053 w 128"/>
              <a:gd name="T65" fmla="*/ 448295 h 128"/>
              <a:gd name="T66" fmla="*/ 396569 w 128"/>
              <a:gd name="T67" fmla="*/ 327600 h 128"/>
              <a:gd name="T68" fmla="*/ 396569 w 128"/>
              <a:gd name="T69" fmla="*/ 155179 h 128"/>
              <a:gd name="T70" fmla="*/ 431053 w 128"/>
              <a:gd name="T71" fmla="*/ 34484 h 128"/>
              <a:gd name="T72" fmla="*/ 431053 w 128"/>
              <a:gd name="T73" fmla="*/ 448295 h 1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s-MX"/>
          </a:p>
        </p:txBody>
      </p:sp>
      <p:grpSp>
        <p:nvGrpSpPr>
          <p:cNvPr id="167" name="Group 158">
            <a:extLst>
              <a:ext uri="{FF2B5EF4-FFF2-40B4-BE49-F238E27FC236}">
                <a16:creationId xmlns:a16="http://schemas.microsoft.com/office/drawing/2014/main" id="{5D6A228D-8847-421A-B1E8-0AF3B0A3CAAF}"/>
              </a:ext>
            </a:extLst>
          </p:cNvPr>
          <p:cNvGrpSpPr>
            <a:grpSpLocks/>
          </p:cNvGrpSpPr>
          <p:nvPr/>
        </p:nvGrpSpPr>
        <p:grpSpPr bwMode="auto">
          <a:xfrm>
            <a:off x="1070456" y="9637401"/>
            <a:ext cx="6266827" cy="1090615"/>
            <a:chOff x="487680" y="8484962"/>
            <a:chExt cx="6266453" cy="1089713"/>
          </a:xfrm>
        </p:grpSpPr>
        <p:sp>
          <p:nvSpPr>
            <p:cNvPr id="168" name="TextBox 159">
              <a:extLst>
                <a:ext uri="{FF2B5EF4-FFF2-40B4-BE49-F238E27FC236}">
                  <a16:creationId xmlns:a16="http://schemas.microsoft.com/office/drawing/2014/main" id="{61364293-CDDB-42AA-AA3A-65CA017C0B77}"/>
                </a:ext>
              </a:extLst>
            </p:cNvPr>
            <p:cNvSpPr txBox="1"/>
            <p:nvPr/>
          </p:nvSpPr>
          <p:spPr>
            <a:xfrm>
              <a:off x="1843323" y="8755305"/>
              <a:ext cx="4910810" cy="574427"/>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Factores Humanos</a:t>
              </a:r>
              <a:endParaRPr lang="id-ID" sz="2800" b="1" dirty="0">
                <a:solidFill>
                  <a:schemeClr val="tx1">
                    <a:lumMod val="75000"/>
                    <a:lumOff val="25000"/>
                  </a:schemeClr>
                </a:solidFill>
                <a:latin typeface="+mj-lt"/>
              </a:endParaRPr>
            </a:p>
          </p:txBody>
        </p:sp>
        <p:sp>
          <p:nvSpPr>
            <p:cNvPr id="169" name="Oval 160">
              <a:extLst>
                <a:ext uri="{FF2B5EF4-FFF2-40B4-BE49-F238E27FC236}">
                  <a16:creationId xmlns:a16="http://schemas.microsoft.com/office/drawing/2014/main" id="{14B8F500-C200-461F-90EC-2F645D6F400C}"/>
                </a:ext>
              </a:extLst>
            </p:cNvPr>
            <p:cNvSpPr/>
            <p:nvPr/>
          </p:nvSpPr>
          <p:spPr>
            <a:xfrm>
              <a:off x="487680" y="8484962"/>
              <a:ext cx="1088960" cy="10897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174" name="Freeform 47">
            <a:extLst>
              <a:ext uri="{FF2B5EF4-FFF2-40B4-BE49-F238E27FC236}">
                <a16:creationId xmlns:a16="http://schemas.microsoft.com/office/drawing/2014/main" id="{E3F75E0C-BB5F-43EE-9F0E-C4C5CD6C76DC}"/>
              </a:ext>
            </a:extLst>
          </p:cNvPr>
          <p:cNvSpPr>
            <a:spLocks noEditPoints="1"/>
          </p:cNvSpPr>
          <p:nvPr/>
        </p:nvSpPr>
        <p:spPr bwMode="auto">
          <a:xfrm>
            <a:off x="1308581" y="9881862"/>
            <a:ext cx="552450" cy="552450"/>
          </a:xfrm>
          <a:custGeom>
            <a:avLst/>
            <a:gdLst>
              <a:gd name="T0" fmla="*/ 349153 w 128"/>
              <a:gd name="T1" fmla="*/ 60347 h 128"/>
              <a:gd name="T2" fmla="*/ 228458 w 128"/>
              <a:gd name="T3" fmla="*/ 155179 h 128"/>
              <a:gd name="T4" fmla="*/ 142248 w 128"/>
              <a:gd name="T5" fmla="*/ 155179 h 128"/>
              <a:gd name="T6" fmla="*/ 0 w 128"/>
              <a:gd name="T7" fmla="*/ 241390 h 128"/>
              <a:gd name="T8" fmla="*/ 103453 w 128"/>
              <a:gd name="T9" fmla="*/ 362085 h 128"/>
              <a:gd name="T10" fmla="*/ 137937 w 128"/>
              <a:gd name="T11" fmla="*/ 551748 h 128"/>
              <a:gd name="T12" fmla="*/ 241390 w 128"/>
              <a:gd name="T13" fmla="*/ 517264 h 128"/>
              <a:gd name="T14" fmla="*/ 224148 w 128"/>
              <a:gd name="T15" fmla="*/ 465537 h 128"/>
              <a:gd name="T16" fmla="*/ 224148 w 128"/>
              <a:gd name="T17" fmla="*/ 344843 h 128"/>
              <a:gd name="T18" fmla="*/ 228458 w 128"/>
              <a:gd name="T19" fmla="*/ 336221 h 128"/>
              <a:gd name="T20" fmla="*/ 232769 w 128"/>
              <a:gd name="T21" fmla="*/ 331911 h 128"/>
              <a:gd name="T22" fmla="*/ 237079 w 128"/>
              <a:gd name="T23" fmla="*/ 327600 h 128"/>
              <a:gd name="T24" fmla="*/ 349153 w 128"/>
              <a:gd name="T25" fmla="*/ 422432 h 128"/>
              <a:gd name="T26" fmla="*/ 551748 w 128"/>
              <a:gd name="T27" fmla="*/ 241390 h 128"/>
              <a:gd name="T28" fmla="*/ 344843 w 128"/>
              <a:gd name="T29" fmla="*/ 241390 h 128"/>
              <a:gd name="T30" fmla="*/ 396569 w 128"/>
              <a:gd name="T31" fmla="*/ 189663 h 128"/>
              <a:gd name="T32" fmla="*/ 396569 w 128"/>
              <a:gd name="T33" fmla="*/ 293116 h 128"/>
              <a:gd name="T34" fmla="*/ 344843 w 128"/>
              <a:gd name="T35" fmla="*/ 241390 h 128"/>
              <a:gd name="T36" fmla="*/ 68969 w 128"/>
              <a:gd name="T37" fmla="*/ 189663 h 128"/>
              <a:gd name="T38" fmla="*/ 172421 w 128"/>
              <a:gd name="T39" fmla="*/ 241390 h 128"/>
              <a:gd name="T40" fmla="*/ 68969 w 128"/>
              <a:gd name="T41" fmla="*/ 293116 h 128"/>
              <a:gd name="T42" fmla="*/ 206906 w 128"/>
              <a:gd name="T43" fmla="*/ 517264 h 128"/>
              <a:gd name="T44" fmla="*/ 137937 w 128"/>
              <a:gd name="T45" fmla="*/ 362085 h 128"/>
              <a:gd name="T46" fmla="*/ 142248 w 128"/>
              <a:gd name="T47" fmla="*/ 327600 h 128"/>
              <a:gd name="T48" fmla="*/ 193974 w 128"/>
              <a:gd name="T49" fmla="*/ 327600 h 128"/>
              <a:gd name="T50" fmla="*/ 189663 w 128"/>
              <a:gd name="T51" fmla="*/ 465537 h 128"/>
              <a:gd name="T52" fmla="*/ 206906 w 128"/>
              <a:gd name="T53" fmla="*/ 504332 h 128"/>
              <a:gd name="T54" fmla="*/ 228458 w 128"/>
              <a:gd name="T55" fmla="*/ 293116 h 128"/>
              <a:gd name="T56" fmla="*/ 224148 w 128"/>
              <a:gd name="T57" fmla="*/ 293116 h 128"/>
              <a:gd name="T58" fmla="*/ 224148 w 128"/>
              <a:gd name="T59" fmla="*/ 189663 h 128"/>
              <a:gd name="T60" fmla="*/ 318979 w 128"/>
              <a:gd name="T61" fmla="*/ 155179 h 128"/>
              <a:gd name="T62" fmla="*/ 318979 w 128"/>
              <a:gd name="T63" fmla="*/ 327600 h 128"/>
              <a:gd name="T64" fmla="*/ 431053 w 128"/>
              <a:gd name="T65" fmla="*/ 448295 h 128"/>
              <a:gd name="T66" fmla="*/ 396569 w 128"/>
              <a:gd name="T67" fmla="*/ 327600 h 128"/>
              <a:gd name="T68" fmla="*/ 396569 w 128"/>
              <a:gd name="T69" fmla="*/ 155179 h 128"/>
              <a:gd name="T70" fmla="*/ 431053 w 128"/>
              <a:gd name="T71" fmla="*/ 34484 h 128"/>
              <a:gd name="T72" fmla="*/ 431053 w 128"/>
              <a:gd name="T73" fmla="*/ 448295 h 1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s-MX"/>
          </a:p>
        </p:txBody>
      </p:sp>
      <p:grpSp>
        <p:nvGrpSpPr>
          <p:cNvPr id="175" name="Group 155">
            <a:extLst>
              <a:ext uri="{FF2B5EF4-FFF2-40B4-BE49-F238E27FC236}">
                <a16:creationId xmlns:a16="http://schemas.microsoft.com/office/drawing/2014/main" id="{6843FEB5-8D5A-45DB-A162-12DAC89101C1}"/>
              </a:ext>
            </a:extLst>
          </p:cNvPr>
          <p:cNvGrpSpPr>
            <a:grpSpLocks/>
          </p:cNvGrpSpPr>
          <p:nvPr/>
        </p:nvGrpSpPr>
        <p:grpSpPr bwMode="auto">
          <a:xfrm>
            <a:off x="1070456" y="11136754"/>
            <a:ext cx="6574944" cy="1089026"/>
            <a:chOff x="487680" y="8485077"/>
            <a:chExt cx="6574552" cy="1089111"/>
          </a:xfrm>
        </p:grpSpPr>
        <p:sp>
          <p:nvSpPr>
            <p:cNvPr id="180" name="TextBox 156">
              <a:extLst>
                <a:ext uri="{FF2B5EF4-FFF2-40B4-BE49-F238E27FC236}">
                  <a16:creationId xmlns:a16="http://schemas.microsoft.com/office/drawing/2014/main" id="{83900667-90D6-4D03-A413-453301FF9EF0}"/>
                </a:ext>
              </a:extLst>
            </p:cNvPr>
            <p:cNvSpPr txBox="1"/>
            <p:nvPr/>
          </p:nvSpPr>
          <p:spPr>
            <a:xfrm>
              <a:off x="1843324" y="8735787"/>
              <a:ext cx="5218908" cy="574947"/>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Operaciones seguras a baja altura</a:t>
              </a:r>
              <a:endParaRPr lang="id-ID" sz="2800" b="1" dirty="0">
                <a:solidFill>
                  <a:schemeClr val="tx1">
                    <a:lumMod val="75000"/>
                    <a:lumOff val="25000"/>
                  </a:schemeClr>
                </a:solidFill>
                <a:latin typeface="+mj-lt"/>
              </a:endParaRPr>
            </a:p>
          </p:txBody>
        </p:sp>
        <p:sp>
          <p:nvSpPr>
            <p:cNvPr id="181" name="Oval 157">
              <a:extLst>
                <a:ext uri="{FF2B5EF4-FFF2-40B4-BE49-F238E27FC236}">
                  <a16:creationId xmlns:a16="http://schemas.microsoft.com/office/drawing/2014/main" id="{6095BBAA-E95F-4E0C-98AC-B8A99DD7FF71}"/>
                </a:ext>
              </a:extLst>
            </p:cNvPr>
            <p:cNvSpPr/>
            <p:nvPr/>
          </p:nvSpPr>
          <p:spPr>
            <a:xfrm>
              <a:off x="487680" y="8485077"/>
              <a:ext cx="1088960" cy="10891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182" name="Freeform 25">
            <a:extLst>
              <a:ext uri="{FF2B5EF4-FFF2-40B4-BE49-F238E27FC236}">
                <a16:creationId xmlns:a16="http://schemas.microsoft.com/office/drawing/2014/main" id="{5697D1F7-CF8E-4375-8F80-E9013225E341}"/>
              </a:ext>
            </a:extLst>
          </p:cNvPr>
          <p:cNvSpPr>
            <a:spLocks noEditPoints="1"/>
          </p:cNvSpPr>
          <p:nvPr/>
        </p:nvSpPr>
        <p:spPr bwMode="auto">
          <a:xfrm>
            <a:off x="1332393" y="11387570"/>
            <a:ext cx="595313" cy="515937"/>
          </a:xfrm>
          <a:custGeom>
            <a:avLst/>
            <a:gdLst>
              <a:gd name="T0" fmla="*/ 37739 w 79"/>
              <a:gd name="T1" fmla="*/ 305237 h 66"/>
              <a:gd name="T2" fmla="*/ 98121 w 79"/>
              <a:gd name="T3" fmla="*/ 469595 h 66"/>
              <a:gd name="T4" fmla="*/ 498150 w 79"/>
              <a:gd name="T5" fmla="*/ 469595 h 66"/>
              <a:gd name="T6" fmla="*/ 294362 w 79"/>
              <a:gd name="T7" fmla="*/ 39133 h 66"/>
              <a:gd name="T8" fmla="*/ 98121 w 79"/>
              <a:gd name="T9" fmla="*/ 453942 h 66"/>
              <a:gd name="T10" fmla="*/ 294362 w 79"/>
              <a:gd name="T11" fmla="*/ 54786 h 66"/>
              <a:gd name="T12" fmla="*/ 490603 w 79"/>
              <a:gd name="T13" fmla="*/ 453942 h 66"/>
              <a:gd name="T14" fmla="*/ 0 w 79"/>
              <a:gd name="T15" fmla="*/ 313064 h 66"/>
              <a:gd name="T16" fmla="*/ 90573 w 79"/>
              <a:gd name="T17" fmla="*/ 516555 h 66"/>
              <a:gd name="T18" fmla="*/ 535889 w 79"/>
              <a:gd name="T19" fmla="*/ 493075 h 66"/>
              <a:gd name="T20" fmla="*/ 294362 w 79"/>
              <a:gd name="T21" fmla="*/ 0 h 66"/>
              <a:gd name="T22" fmla="*/ 498150 w 79"/>
              <a:gd name="T23" fmla="*/ 493075 h 66"/>
              <a:gd name="T24" fmla="*/ 75477 w 79"/>
              <a:gd name="T25" fmla="*/ 485249 h 66"/>
              <a:gd name="T26" fmla="*/ 294362 w 79"/>
              <a:gd name="T27" fmla="*/ 23480 h 66"/>
              <a:gd name="T28" fmla="*/ 513246 w 79"/>
              <a:gd name="T29" fmla="*/ 485249 h 66"/>
              <a:gd name="T30" fmla="*/ 271718 w 79"/>
              <a:gd name="T31" fmla="*/ 273931 h 66"/>
              <a:gd name="T32" fmla="*/ 301909 w 79"/>
              <a:gd name="T33" fmla="*/ 180012 h 66"/>
              <a:gd name="T34" fmla="*/ 339648 w 79"/>
              <a:gd name="T35" fmla="*/ 305237 h 66"/>
              <a:gd name="T36" fmla="*/ 249075 w 79"/>
              <a:gd name="T37" fmla="*/ 305237 h 66"/>
              <a:gd name="T38" fmla="*/ 286814 w 79"/>
              <a:gd name="T39" fmla="*/ 93919 h 66"/>
              <a:gd name="T40" fmla="*/ 309457 w 79"/>
              <a:gd name="T41" fmla="*/ 93919 h 66"/>
              <a:gd name="T42" fmla="*/ 294362 w 79"/>
              <a:gd name="T43" fmla="*/ 125225 h 66"/>
              <a:gd name="T44" fmla="*/ 520794 w 79"/>
              <a:gd name="T45" fmla="*/ 305237 h 66"/>
              <a:gd name="T46" fmla="*/ 483055 w 79"/>
              <a:gd name="T47" fmla="*/ 320890 h 66"/>
              <a:gd name="T48" fmla="*/ 483055 w 79"/>
              <a:gd name="T49" fmla="*/ 297410 h 66"/>
              <a:gd name="T50" fmla="*/ 520794 w 79"/>
              <a:gd name="T51" fmla="*/ 305237 h 66"/>
              <a:gd name="T52" fmla="*/ 105668 w 79"/>
              <a:gd name="T53" fmla="*/ 320890 h 66"/>
              <a:gd name="T54" fmla="*/ 75477 w 79"/>
              <a:gd name="T55" fmla="*/ 305237 h 66"/>
              <a:gd name="T56" fmla="*/ 105668 w 79"/>
              <a:gd name="T57" fmla="*/ 297410 h 66"/>
              <a:gd name="T58" fmla="*/ 166050 w 79"/>
              <a:gd name="T59" fmla="*/ 164358 h 66"/>
              <a:gd name="T60" fmla="*/ 158502 w 79"/>
              <a:gd name="T61" fmla="*/ 180012 h 66"/>
              <a:gd name="T62" fmla="*/ 135859 w 79"/>
              <a:gd name="T63" fmla="*/ 164358 h 66"/>
              <a:gd name="T64" fmla="*/ 150955 w 79"/>
              <a:gd name="T65" fmla="*/ 148705 h 66"/>
              <a:gd name="T66" fmla="*/ 452864 w 79"/>
              <a:gd name="T67" fmla="*/ 148705 h 66"/>
              <a:gd name="T68" fmla="*/ 437769 w 79"/>
              <a:gd name="T69" fmla="*/ 180012 h 66"/>
              <a:gd name="T70" fmla="*/ 422673 w 79"/>
              <a:gd name="T71" fmla="*/ 180012 h 66"/>
              <a:gd name="T72" fmla="*/ 437769 w 79"/>
              <a:gd name="T73" fmla="*/ 148705 h 66"/>
              <a:gd name="T74" fmla="*/ 339648 w 79"/>
              <a:gd name="T75" fmla="*/ 375676 h 66"/>
              <a:gd name="T76" fmla="*/ 218884 w 79"/>
              <a:gd name="T77" fmla="*/ 406983 h 66"/>
              <a:gd name="T78" fmla="*/ 339648 w 79"/>
              <a:gd name="T79" fmla="*/ 438289 h 66"/>
              <a:gd name="T80" fmla="*/ 339648 w 79"/>
              <a:gd name="T81" fmla="*/ 375676 h 66"/>
              <a:gd name="T82" fmla="*/ 256623 w 79"/>
              <a:gd name="T83" fmla="*/ 422636 h 66"/>
              <a:gd name="T84" fmla="*/ 256623 w 79"/>
              <a:gd name="T85" fmla="*/ 391330 h 66"/>
              <a:gd name="T86" fmla="*/ 362291 w 79"/>
              <a:gd name="T87" fmla="*/ 406983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 h="66">
                <a:moveTo>
                  <a:pt x="39" y="5"/>
                </a:moveTo>
                <a:cubicBezTo>
                  <a:pt x="20" y="5"/>
                  <a:pt x="5" y="21"/>
                  <a:pt x="5" y="39"/>
                </a:cubicBezTo>
                <a:cubicBezTo>
                  <a:pt x="5" y="47"/>
                  <a:pt x="7" y="54"/>
                  <a:pt x="12" y="60"/>
                </a:cubicBezTo>
                <a:cubicBezTo>
                  <a:pt x="12" y="60"/>
                  <a:pt x="12" y="60"/>
                  <a:pt x="13" y="60"/>
                </a:cubicBezTo>
                <a:cubicBezTo>
                  <a:pt x="66" y="60"/>
                  <a:pt x="66" y="60"/>
                  <a:pt x="66" y="60"/>
                </a:cubicBezTo>
                <a:cubicBezTo>
                  <a:pt x="66" y="60"/>
                  <a:pt x="66" y="60"/>
                  <a:pt x="66" y="60"/>
                </a:cubicBezTo>
                <a:cubicBezTo>
                  <a:pt x="71" y="54"/>
                  <a:pt x="73" y="47"/>
                  <a:pt x="73" y="39"/>
                </a:cubicBezTo>
                <a:cubicBezTo>
                  <a:pt x="73" y="21"/>
                  <a:pt x="58" y="5"/>
                  <a:pt x="39" y="5"/>
                </a:cubicBezTo>
                <a:close/>
                <a:moveTo>
                  <a:pt x="65" y="58"/>
                </a:moveTo>
                <a:cubicBezTo>
                  <a:pt x="13" y="58"/>
                  <a:pt x="13" y="58"/>
                  <a:pt x="13" y="58"/>
                </a:cubicBezTo>
                <a:cubicBezTo>
                  <a:pt x="9" y="53"/>
                  <a:pt x="7" y="46"/>
                  <a:pt x="7" y="39"/>
                </a:cubicBezTo>
                <a:cubicBezTo>
                  <a:pt x="7" y="22"/>
                  <a:pt x="21" y="7"/>
                  <a:pt x="39" y="7"/>
                </a:cubicBezTo>
                <a:cubicBezTo>
                  <a:pt x="57" y="7"/>
                  <a:pt x="71" y="22"/>
                  <a:pt x="71" y="39"/>
                </a:cubicBezTo>
                <a:cubicBezTo>
                  <a:pt x="71" y="46"/>
                  <a:pt x="69" y="53"/>
                  <a:pt x="65" y="58"/>
                </a:cubicBezTo>
                <a:close/>
                <a:moveTo>
                  <a:pt x="39" y="0"/>
                </a:moveTo>
                <a:cubicBezTo>
                  <a:pt x="17" y="0"/>
                  <a:pt x="0" y="18"/>
                  <a:pt x="0" y="40"/>
                </a:cubicBezTo>
                <a:cubicBezTo>
                  <a:pt x="0" y="48"/>
                  <a:pt x="2" y="56"/>
                  <a:pt x="8" y="63"/>
                </a:cubicBezTo>
                <a:cubicBezTo>
                  <a:pt x="9" y="65"/>
                  <a:pt x="10" y="66"/>
                  <a:pt x="12" y="66"/>
                </a:cubicBezTo>
                <a:cubicBezTo>
                  <a:pt x="66" y="66"/>
                  <a:pt x="66" y="66"/>
                  <a:pt x="66" y="66"/>
                </a:cubicBezTo>
                <a:cubicBezTo>
                  <a:pt x="68" y="66"/>
                  <a:pt x="70" y="65"/>
                  <a:pt x="71" y="63"/>
                </a:cubicBezTo>
                <a:cubicBezTo>
                  <a:pt x="76" y="56"/>
                  <a:pt x="79" y="48"/>
                  <a:pt x="79" y="40"/>
                </a:cubicBezTo>
                <a:cubicBezTo>
                  <a:pt x="79" y="18"/>
                  <a:pt x="61" y="0"/>
                  <a:pt x="39" y="0"/>
                </a:cubicBezTo>
                <a:close/>
                <a:moveTo>
                  <a:pt x="68" y="62"/>
                </a:moveTo>
                <a:cubicBezTo>
                  <a:pt x="68" y="62"/>
                  <a:pt x="67" y="63"/>
                  <a:pt x="66" y="63"/>
                </a:cubicBezTo>
                <a:cubicBezTo>
                  <a:pt x="12" y="63"/>
                  <a:pt x="12" y="63"/>
                  <a:pt x="12" y="63"/>
                </a:cubicBezTo>
                <a:cubicBezTo>
                  <a:pt x="11" y="63"/>
                  <a:pt x="10" y="62"/>
                  <a:pt x="10" y="62"/>
                </a:cubicBezTo>
                <a:cubicBezTo>
                  <a:pt x="5" y="55"/>
                  <a:pt x="3" y="48"/>
                  <a:pt x="3" y="40"/>
                </a:cubicBezTo>
                <a:cubicBezTo>
                  <a:pt x="3" y="20"/>
                  <a:pt x="19" y="3"/>
                  <a:pt x="39" y="3"/>
                </a:cubicBezTo>
                <a:cubicBezTo>
                  <a:pt x="59" y="3"/>
                  <a:pt x="76" y="20"/>
                  <a:pt x="76" y="40"/>
                </a:cubicBezTo>
                <a:cubicBezTo>
                  <a:pt x="76" y="48"/>
                  <a:pt x="73" y="55"/>
                  <a:pt x="68" y="62"/>
                </a:cubicBezTo>
                <a:close/>
                <a:moveTo>
                  <a:pt x="33" y="39"/>
                </a:moveTo>
                <a:cubicBezTo>
                  <a:pt x="33" y="37"/>
                  <a:pt x="34" y="36"/>
                  <a:pt x="36" y="35"/>
                </a:cubicBezTo>
                <a:cubicBezTo>
                  <a:pt x="37" y="30"/>
                  <a:pt x="38" y="23"/>
                  <a:pt x="38" y="23"/>
                </a:cubicBezTo>
                <a:cubicBezTo>
                  <a:pt x="39" y="20"/>
                  <a:pt x="39" y="20"/>
                  <a:pt x="40" y="23"/>
                </a:cubicBezTo>
                <a:cubicBezTo>
                  <a:pt x="40" y="23"/>
                  <a:pt x="41" y="30"/>
                  <a:pt x="42" y="35"/>
                </a:cubicBezTo>
                <a:cubicBezTo>
                  <a:pt x="44" y="36"/>
                  <a:pt x="45" y="37"/>
                  <a:pt x="45" y="39"/>
                </a:cubicBezTo>
                <a:cubicBezTo>
                  <a:pt x="45" y="43"/>
                  <a:pt x="42" y="45"/>
                  <a:pt x="39" y="45"/>
                </a:cubicBezTo>
                <a:cubicBezTo>
                  <a:pt x="36" y="45"/>
                  <a:pt x="33" y="43"/>
                  <a:pt x="33" y="39"/>
                </a:cubicBezTo>
                <a:close/>
                <a:moveTo>
                  <a:pt x="38" y="14"/>
                </a:moveTo>
                <a:cubicBezTo>
                  <a:pt x="38" y="12"/>
                  <a:pt x="38" y="12"/>
                  <a:pt x="38" y="12"/>
                </a:cubicBezTo>
                <a:cubicBezTo>
                  <a:pt x="38" y="11"/>
                  <a:pt x="38" y="10"/>
                  <a:pt x="39" y="10"/>
                </a:cubicBezTo>
                <a:cubicBezTo>
                  <a:pt x="40" y="10"/>
                  <a:pt x="41" y="11"/>
                  <a:pt x="41" y="12"/>
                </a:cubicBezTo>
                <a:cubicBezTo>
                  <a:pt x="41" y="14"/>
                  <a:pt x="41" y="14"/>
                  <a:pt x="41" y="14"/>
                </a:cubicBezTo>
                <a:cubicBezTo>
                  <a:pt x="41" y="15"/>
                  <a:pt x="40" y="16"/>
                  <a:pt x="39" y="16"/>
                </a:cubicBezTo>
                <a:cubicBezTo>
                  <a:pt x="38" y="16"/>
                  <a:pt x="38" y="15"/>
                  <a:pt x="38" y="14"/>
                </a:cubicBezTo>
                <a:close/>
                <a:moveTo>
                  <a:pt x="69" y="39"/>
                </a:moveTo>
                <a:cubicBezTo>
                  <a:pt x="69" y="40"/>
                  <a:pt x="68" y="41"/>
                  <a:pt x="67" y="41"/>
                </a:cubicBezTo>
                <a:cubicBezTo>
                  <a:pt x="64" y="41"/>
                  <a:pt x="64" y="41"/>
                  <a:pt x="64" y="41"/>
                </a:cubicBezTo>
                <a:cubicBezTo>
                  <a:pt x="64" y="41"/>
                  <a:pt x="63" y="40"/>
                  <a:pt x="63" y="39"/>
                </a:cubicBezTo>
                <a:cubicBezTo>
                  <a:pt x="63" y="39"/>
                  <a:pt x="64" y="38"/>
                  <a:pt x="64" y="38"/>
                </a:cubicBezTo>
                <a:cubicBezTo>
                  <a:pt x="67" y="38"/>
                  <a:pt x="67" y="38"/>
                  <a:pt x="67" y="38"/>
                </a:cubicBezTo>
                <a:cubicBezTo>
                  <a:pt x="68" y="38"/>
                  <a:pt x="69" y="39"/>
                  <a:pt x="69" y="39"/>
                </a:cubicBezTo>
                <a:close/>
                <a:moveTo>
                  <a:pt x="15" y="39"/>
                </a:moveTo>
                <a:cubicBezTo>
                  <a:pt x="15" y="40"/>
                  <a:pt x="15" y="41"/>
                  <a:pt x="14" y="41"/>
                </a:cubicBezTo>
                <a:cubicBezTo>
                  <a:pt x="11" y="41"/>
                  <a:pt x="11" y="41"/>
                  <a:pt x="11" y="41"/>
                </a:cubicBezTo>
                <a:cubicBezTo>
                  <a:pt x="10" y="41"/>
                  <a:pt x="10" y="40"/>
                  <a:pt x="10" y="39"/>
                </a:cubicBezTo>
                <a:cubicBezTo>
                  <a:pt x="10" y="39"/>
                  <a:pt x="10" y="38"/>
                  <a:pt x="11" y="38"/>
                </a:cubicBezTo>
                <a:cubicBezTo>
                  <a:pt x="14" y="38"/>
                  <a:pt x="14" y="38"/>
                  <a:pt x="14" y="38"/>
                </a:cubicBezTo>
                <a:cubicBezTo>
                  <a:pt x="15" y="38"/>
                  <a:pt x="15" y="39"/>
                  <a:pt x="15" y="39"/>
                </a:cubicBezTo>
                <a:close/>
                <a:moveTo>
                  <a:pt x="22" y="21"/>
                </a:moveTo>
                <a:cubicBezTo>
                  <a:pt x="23" y="21"/>
                  <a:pt x="23" y="22"/>
                  <a:pt x="22" y="23"/>
                </a:cubicBezTo>
                <a:cubicBezTo>
                  <a:pt x="22" y="23"/>
                  <a:pt x="22" y="23"/>
                  <a:pt x="21" y="23"/>
                </a:cubicBezTo>
                <a:cubicBezTo>
                  <a:pt x="21" y="23"/>
                  <a:pt x="20" y="23"/>
                  <a:pt x="20" y="23"/>
                </a:cubicBezTo>
                <a:cubicBezTo>
                  <a:pt x="18" y="21"/>
                  <a:pt x="18" y="21"/>
                  <a:pt x="18" y="21"/>
                </a:cubicBezTo>
                <a:cubicBezTo>
                  <a:pt x="18" y="20"/>
                  <a:pt x="18" y="19"/>
                  <a:pt x="18" y="19"/>
                </a:cubicBezTo>
                <a:cubicBezTo>
                  <a:pt x="19" y="18"/>
                  <a:pt x="20" y="18"/>
                  <a:pt x="20" y="19"/>
                </a:cubicBezTo>
                <a:lnTo>
                  <a:pt x="22" y="21"/>
                </a:lnTo>
                <a:close/>
                <a:moveTo>
                  <a:pt x="60" y="19"/>
                </a:moveTo>
                <a:cubicBezTo>
                  <a:pt x="61" y="19"/>
                  <a:pt x="61" y="20"/>
                  <a:pt x="60" y="21"/>
                </a:cubicBezTo>
                <a:cubicBezTo>
                  <a:pt x="58" y="23"/>
                  <a:pt x="58" y="23"/>
                  <a:pt x="58" y="23"/>
                </a:cubicBezTo>
                <a:cubicBezTo>
                  <a:pt x="58" y="23"/>
                  <a:pt x="57" y="23"/>
                  <a:pt x="57" y="23"/>
                </a:cubicBezTo>
                <a:cubicBezTo>
                  <a:pt x="57" y="23"/>
                  <a:pt x="56" y="23"/>
                  <a:pt x="56" y="23"/>
                </a:cubicBezTo>
                <a:cubicBezTo>
                  <a:pt x="55" y="22"/>
                  <a:pt x="55" y="21"/>
                  <a:pt x="56" y="21"/>
                </a:cubicBezTo>
                <a:cubicBezTo>
                  <a:pt x="58" y="19"/>
                  <a:pt x="58" y="19"/>
                  <a:pt x="58" y="19"/>
                </a:cubicBezTo>
                <a:cubicBezTo>
                  <a:pt x="58" y="18"/>
                  <a:pt x="59" y="18"/>
                  <a:pt x="60" y="19"/>
                </a:cubicBezTo>
                <a:close/>
                <a:moveTo>
                  <a:pt x="45" y="48"/>
                </a:moveTo>
                <a:cubicBezTo>
                  <a:pt x="34" y="48"/>
                  <a:pt x="34" y="48"/>
                  <a:pt x="34" y="48"/>
                </a:cubicBezTo>
                <a:cubicBezTo>
                  <a:pt x="31" y="48"/>
                  <a:pt x="29" y="50"/>
                  <a:pt x="29" y="52"/>
                </a:cubicBezTo>
                <a:cubicBezTo>
                  <a:pt x="29" y="55"/>
                  <a:pt x="31" y="56"/>
                  <a:pt x="34" y="56"/>
                </a:cubicBezTo>
                <a:cubicBezTo>
                  <a:pt x="45" y="56"/>
                  <a:pt x="45" y="56"/>
                  <a:pt x="45" y="56"/>
                </a:cubicBezTo>
                <a:cubicBezTo>
                  <a:pt x="47" y="56"/>
                  <a:pt x="50" y="55"/>
                  <a:pt x="50" y="52"/>
                </a:cubicBezTo>
                <a:cubicBezTo>
                  <a:pt x="50" y="50"/>
                  <a:pt x="47" y="48"/>
                  <a:pt x="45" y="48"/>
                </a:cubicBezTo>
                <a:close/>
                <a:moveTo>
                  <a:pt x="45" y="54"/>
                </a:moveTo>
                <a:cubicBezTo>
                  <a:pt x="34" y="54"/>
                  <a:pt x="34" y="54"/>
                  <a:pt x="34" y="54"/>
                </a:cubicBezTo>
                <a:cubicBezTo>
                  <a:pt x="32" y="54"/>
                  <a:pt x="31" y="53"/>
                  <a:pt x="31" y="52"/>
                </a:cubicBezTo>
                <a:cubicBezTo>
                  <a:pt x="31" y="51"/>
                  <a:pt x="32" y="50"/>
                  <a:pt x="34" y="50"/>
                </a:cubicBezTo>
                <a:cubicBezTo>
                  <a:pt x="45" y="50"/>
                  <a:pt x="45" y="50"/>
                  <a:pt x="45" y="50"/>
                </a:cubicBezTo>
                <a:cubicBezTo>
                  <a:pt x="46" y="50"/>
                  <a:pt x="48" y="51"/>
                  <a:pt x="48" y="52"/>
                </a:cubicBezTo>
                <a:cubicBezTo>
                  <a:pt x="48" y="53"/>
                  <a:pt x="46" y="54"/>
                  <a:pt x="45"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pic>
        <p:nvPicPr>
          <p:cNvPr id="28" name="Marcador de posición de imagen 2">
            <a:extLst>
              <a:ext uri="{FF2B5EF4-FFF2-40B4-BE49-F238E27FC236}">
                <a16:creationId xmlns:a16="http://schemas.microsoft.com/office/drawing/2014/main" id="{4B5A0146-1CDC-49CC-814C-6B840AEA2A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35637" y="9263777"/>
            <a:ext cx="7011504" cy="2957937"/>
          </a:xfrm>
          <a:prstGeom prst="rect">
            <a:avLst/>
          </a:prstGeom>
        </p:spPr>
      </p:pic>
      <p:pic>
        <p:nvPicPr>
          <p:cNvPr id="3" name="Imagen 2">
            <a:extLst>
              <a:ext uri="{FF2B5EF4-FFF2-40B4-BE49-F238E27FC236}">
                <a16:creationId xmlns:a16="http://schemas.microsoft.com/office/drawing/2014/main" id="{20193BA5-C42D-4D65-95D3-B1201461C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7569" y="9261899"/>
            <a:ext cx="2835019" cy="2835019"/>
          </a:xfrm>
          <a:prstGeom prst="rect">
            <a:avLst/>
          </a:prstGeom>
        </p:spPr>
      </p:pic>
    </p:spTree>
    <p:extLst>
      <p:ext uri="{BB962C8B-B14F-4D97-AF65-F5344CB8AC3E}">
        <p14:creationId xmlns:p14="http://schemas.microsoft.com/office/powerpoint/2010/main" val="721793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par>
                                <p:cTn id="8" presetID="10" presetClass="entr" presetSubtype="0" fill="hold"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500"/>
                                        <p:tgtEl>
                                          <p:spTgt spid="177"/>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56"/>
                                        </p:tgtEl>
                                        <p:attrNameLst>
                                          <p:attrName>style.visibility</p:attrName>
                                        </p:attrNameLst>
                                      </p:cBhvr>
                                      <p:to>
                                        <p:strVal val="visible"/>
                                      </p:to>
                                    </p:set>
                                    <p:animEffect transition="in" filter="fade">
                                      <p:cBhvr>
                                        <p:cTn id="14" dur="500"/>
                                        <p:tgtEl>
                                          <p:spTgt spid="156"/>
                                        </p:tgtEl>
                                      </p:cBhvr>
                                    </p:animEffect>
                                  </p:childTnLst>
                                </p:cTn>
                              </p:par>
                              <p:par>
                                <p:cTn id="15" presetID="10" presetClass="entr" presetSubtype="0" fill="hold" nodeType="with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par>
                                <p:cTn id="22" presetID="10" presetClass="entr" presetSubtype="0" fill="hold" nodeType="withEffect">
                                  <p:stCondLst>
                                    <p:cond delay="0"/>
                                  </p:stCondLst>
                                  <p:childTnLst>
                                    <p:set>
                                      <p:cBhvr>
                                        <p:cTn id="23" dur="1" fill="hold">
                                          <p:stCondLst>
                                            <p:cond delay="0"/>
                                          </p:stCondLst>
                                        </p:cTn>
                                        <p:tgtEl>
                                          <p:spTgt spid="179"/>
                                        </p:tgtEl>
                                        <p:attrNameLst>
                                          <p:attrName>style.visibility</p:attrName>
                                        </p:attrNameLst>
                                      </p:cBhvr>
                                      <p:to>
                                        <p:strVal val="visible"/>
                                      </p:to>
                                    </p:set>
                                    <p:animEffect transition="in" filter="fade">
                                      <p:cBhvr>
                                        <p:cTn id="24" dur="500"/>
                                        <p:tgtEl>
                                          <p:spTgt spid="179"/>
                                        </p:tgtEl>
                                      </p:cBhvr>
                                    </p:animEffect>
                                  </p:childTnLst>
                                </p:cTn>
                              </p:par>
                            </p:childTnLst>
                          </p:cTn>
                        </p:par>
                        <p:par>
                          <p:cTn id="25" fill="hold" nodeType="afterGroup">
                            <p:stCondLst>
                              <p:cond delay="1500"/>
                            </p:stCondLst>
                            <p:childTnLst>
                              <p:par>
                                <p:cTn id="26" presetID="10" presetClass="entr" presetSubtype="0" fill="hold" nodeType="afterEffect">
                                  <p:stCondLst>
                                    <p:cond delay="0"/>
                                  </p:stCondLst>
                                  <p:childTnLst>
                                    <p:set>
                                      <p:cBhvr>
                                        <p:cTn id="27" dur="1" fill="hold">
                                          <p:stCondLst>
                                            <p:cond delay="0"/>
                                          </p:stCondLst>
                                        </p:cTn>
                                        <p:tgtEl>
                                          <p:spTgt spid="162"/>
                                        </p:tgtEl>
                                        <p:attrNameLst>
                                          <p:attrName>style.visibility</p:attrName>
                                        </p:attrNameLst>
                                      </p:cBhvr>
                                      <p:to>
                                        <p:strVal val="visible"/>
                                      </p:to>
                                    </p:set>
                                    <p:animEffect transition="in" filter="fade">
                                      <p:cBhvr>
                                        <p:cTn id="28" dur="500"/>
                                        <p:tgtEl>
                                          <p:spTgt spid="162"/>
                                        </p:tgtEl>
                                      </p:cBhvr>
                                    </p:animEffect>
                                  </p:childTnLst>
                                </p:cTn>
                              </p:par>
                              <p:par>
                                <p:cTn id="29" presetID="10" presetClass="entr" presetSubtype="0"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Effect transition="in" filter="fade">
                                      <p:cBhvr>
                                        <p:cTn id="31" dur="500"/>
                                        <p:tgtEl>
                                          <p:spTgt spid="176"/>
                                        </p:tgtEl>
                                      </p:cBhvr>
                                    </p:animEffect>
                                  </p:childTnLst>
                                </p:cTn>
                              </p:par>
                            </p:childTnLst>
                          </p:cTn>
                        </p:par>
                        <p:par>
                          <p:cTn id="32" fill="hold" nodeType="afterGroup">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165"/>
                                        </p:tgtEl>
                                        <p:attrNameLst>
                                          <p:attrName>style.visibility</p:attrName>
                                        </p:attrNameLst>
                                      </p:cBhvr>
                                      <p:to>
                                        <p:strVal val="visible"/>
                                      </p:to>
                                    </p:set>
                                    <p:animEffect transition="in" filter="randombar(horizontal)">
                                      <p:cBhvr>
                                        <p:cTn id="35" dur="500"/>
                                        <p:tgtEl>
                                          <p:spTgt spid="165"/>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67"/>
                                        </p:tgtEl>
                                        <p:attrNameLst>
                                          <p:attrName>style.visibility</p:attrName>
                                        </p:attrNameLst>
                                      </p:cBhvr>
                                      <p:to>
                                        <p:strVal val="visible"/>
                                      </p:to>
                                    </p:set>
                                    <p:animEffect transition="in" filter="fade">
                                      <p:cBhvr>
                                        <p:cTn id="39" dur="500"/>
                                        <p:tgtEl>
                                          <p:spTgt spid="167"/>
                                        </p:tgtEl>
                                      </p:cBhvr>
                                    </p:animEffect>
                                  </p:childTnLst>
                                </p:cTn>
                              </p:par>
                              <p:par>
                                <p:cTn id="40" presetID="10" presetClass="entr" presetSubtype="0" fill="hold" nodeType="withEffect">
                                  <p:stCondLst>
                                    <p:cond delay="0"/>
                                  </p:stCondLst>
                                  <p:childTnLst>
                                    <p:set>
                                      <p:cBhvr>
                                        <p:cTn id="41" dur="1" fill="hold">
                                          <p:stCondLst>
                                            <p:cond delay="0"/>
                                          </p:stCondLst>
                                        </p:cTn>
                                        <p:tgtEl>
                                          <p:spTgt spid="174"/>
                                        </p:tgtEl>
                                        <p:attrNameLst>
                                          <p:attrName>style.visibility</p:attrName>
                                        </p:attrNameLst>
                                      </p:cBhvr>
                                      <p:to>
                                        <p:strVal val="visible"/>
                                      </p:to>
                                    </p:set>
                                    <p:animEffect transition="in" filter="fade">
                                      <p:cBhvr>
                                        <p:cTn id="42" dur="500"/>
                                        <p:tgtEl>
                                          <p:spTgt spid="174"/>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75"/>
                                        </p:tgtEl>
                                        <p:attrNameLst>
                                          <p:attrName>style.visibility</p:attrName>
                                        </p:attrNameLst>
                                      </p:cBhvr>
                                      <p:to>
                                        <p:strVal val="visible"/>
                                      </p:to>
                                    </p:set>
                                    <p:animEffect transition="in" filter="fade">
                                      <p:cBhvr>
                                        <p:cTn id="46" dur="500"/>
                                        <p:tgtEl>
                                          <p:spTgt spid="175"/>
                                        </p:tgtEl>
                                      </p:cBhvr>
                                    </p:animEffect>
                                  </p:childTnLst>
                                </p:cTn>
                              </p:par>
                              <p:par>
                                <p:cTn id="47" presetID="10" presetClass="entr" presetSubtype="0" fill="hold" nodeType="withEffect">
                                  <p:stCondLst>
                                    <p:cond delay="0"/>
                                  </p:stCondLst>
                                  <p:childTnLst>
                                    <p:set>
                                      <p:cBhvr>
                                        <p:cTn id="48" dur="1" fill="hold">
                                          <p:stCondLst>
                                            <p:cond delay="0"/>
                                          </p:stCondLst>
                                        </p:cTn>
                                        <p:tgtEl>
                                          <p:spTgt spid="182"/>
                                        </p:tgtEl>
                                        <p:attrNameLst>
                                          <p:attrName>style.visibility</p:attrName>
                                        </p:attrNameLst>
                                      </p:cBhvr>
                                      <p:to>
                                        <p:strVal val="visible"/>
                                      </p:to>
                                    </p:set>
                                    <p:animEffect transition="in" filter="fade">
                                      <p:cBhvr>
                                        <p:cTn id="49"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15E7C952-6A27-47A7-83FA-DBDB6D62D429}"/>
              </a:ext>
            </a:extLst>
          </p:cNvPr>
          <p:cNvSpPr>
            <a:spLocks noGrp="1"/>
          </p:cNvSpPr>
          <p:nvPr>
            <p:ph type="title"/>
          </p:nvPr>
        </p:nvSpPr>
        <p:spPr bwMode="auto">
          <a:xfrm>
            <a:off x="1192696" y="2300056"/>
            <a:ext cx="6218047" cy="2530363"/>
          </a:xfrm>
        </p:spPr>
        <p:txBody>
          <a:bodyPr wrap="square" numCol="1" anchorCtr="0" compatLnSpc="1">
            <a:prstTxWarp prst="textNoShape">
              <a:avLst/>
            </a:prstTxWarp>
            <a:normAutofit fontScale="90000"/>
          </a:bodyPr>
          <a:lstStyle/>
          <a:p>
            <a:pPr algn="l"/>
            <a:r>
              <a:rPr lang="es-MX" altLang="es-MX" dirty="0"/>
              <a:t>Integración del</a:t>
            </a:r>
            <a:br>
              <a:rPr lang="es-MX" altLang="es-MX" dirty="0"/>
            </a:br>
            <a:r>
              <a:rPr lang="es-MX" altLang="es-MX" dirty="0"/>
              <a:t>RPAS al tráfico</a:t>
            </a:r>
            <a:br>
              <a:rPr lang="es-MX" altLang="es-MX" dirty="0"/>
            </a:br>
            <a:r>
              <a:rPr lang="es-MX" altLang="es-MX" dirty="0"/>
              <a:t>aéreo</a:t>
            </a:r>
            <a:endParaRPr lang="id-ID" altLang="es-MX" dirty="0"/>
          </a:p>
        </p:txBody>
      </p:sp>
      <p:sp>
        <p:nvSpPr>
          <p:cNvPr id="10" name="TextBox 9">
            <a:extLst>
              <a:ext uri="{FF2B5EF4-FFF2-40B4-BE49-F238E27FC236}">
                <a16:creationId xmlns:a16="http://schemas.microsoft.com/office/drawing/2014/main" id="{9385F343-DCB5-4205-B679-984E329B7D4A}"/>
              </a:ext>
            </a:extLst>
          </p:cNvPr>
          <p:cNvSpPr txBox="1"/>
          <p:nvPr/>
        </p:nvSpPr>
        <p:spPr>
          <a:xfrm>
            <a:off x="1192696" y="8042929"/>
            <a:ext cx="21963375" cy="4711418"/>
          </a:xfrm>
          <a:prstGeom prst="rect">
            <a:avLst/>
          </a:prstGeom>
          <a:noFill/>
        </p:spPr>
        <p:txBody>
          <a:bodyPr wrap="square">
            <a:spAutoFit/>
          </a:bodyPr>
          <a:lstStyle/>
          <a:p>
            <a:pPr algn="just" eaLnBrk="1" fontAlgn="auto" hangingPunct="1">
              <a:lnSpc>
                <a:spcPct val="120000"/>
              </a:lnSpc>
              <a:spcBef>
                <a:spcPts val="0"/>
              </a:spcBef>
              <a:spcAft>
                <a:spcPts val="0"/>
              </a:spcAft>
              <a:defRPr/>
            </a:pPr>
            <a:r>
              <a:rPr lang="es-MX" sz="2800" b="1" dirty="0" err="1">
                <a:solidFill>
                  <a:schemeClr val="tx1">
                    <a:lumMod val="50000"/>
                    <a:lumOff val="50000"/>
                  </a:schemeClr>
                </a:solidFill>
              </a:rPr>
              <a:t>The</a:t>
            </a:r>
            <a:r>
              <a:rPr lang="es-MX" sz="2800" b="1" dirty="0">
                <a:solidFill>
                  <a:schemeClr val="tx1">
                    <a:lumMod val="50000"/>
                    <a:lumOff val="50000"/>
                  </a:schemeClr>
                </a:solidFill>
              </a:rPr>
              <a:t> </a:t>
            </a:r>
            <a:r>
              <a:rPr lang="es-MX" sz="2800" b="1" dirty="0" err="1">
                <a:solidFill>
                  <a:schemeClr val="tx1">
                    <a:lumMod val="50000"/>
                    <a:lumOff val="50000"/>
                  </a:schemeClr>
                </a:solidFill>
              </a:rPr>
              <a:t>National</a:t>
            </a:r>
            <a:r>
              <a:rPr lang="es-MX" sz="2800" b="1" dirty="0">
                <a:solidFill>
                  <a:schemeClr val="tx1">
                    <a:lumMod val="50000"/>
                    <a:lumOff val="50000"/>
                  </a:schemeClr>
                </a:solidFill>
              </a:rPr>
              <a:t> </a:t>
            </a:r>
            <a:r>
              <a:rPr lang="es-MX" sz="2800" b="1" dirty="0" err="1">
                <a:solidFill>
                  <a:schemeClr val="tx1">
                    <a:lumMod val="50000"/>
                    <a:lumOff val="50000"/>
                  </a:schemeClr>
                </a:solidFill>
              </a:rPr>
              <a:t>Aerospace</a:t>
            </a:r>
            <a:r>
              <a:rPr lang="es-MX" sz="2800" b="1" dirty="0">
                <a:solidFill>
                  <a:schemeClr val="tx1">
                    <a:lumMod val="50000"/>
                    <a:lumOff val="50000"/>
                  </a:schemeClr>
                </a:solidFill>
              </a:rPr>
              <a:t> </a:t>
            </a:r>
            <a:r>
              <a:rPr lang="es-MX" sz="2800" b="1" dirty="0" err="1">
                <a:solidFill>
                  <a:schemeClr val="tx1">
                    <a:lumMod val="50000"/>
                    <a:lumOff val="50000"/>
                  </a:schemeClr>
                </a:solidFill>
              </a:rPr>
              <a:t>System</a:t>
            </a:r>
            <a:r>
              <a:rPr lang="es-MX" sz="2800" b="1" dirty="0">
                <a:solidFill>
                  <a:schemeClr val="tx1">
                    <a:lumMod val="50000"/>
                    <a:lumOff val="50000"/>
                  </a:schemeClr>
                </a:solidFill>
              </a:rPr>
              <a:t> (NAS) </a:t>
            </a:r>
            <a:r>
              <a:rPr lang="es-MX" sz="2800" dirty="0">
                <a:solidFill>
                  <a:schemeClr val="tx1">
                    <a:lumMod val="50000"/>
                    <a:lumOff val="50000"/>
                  </a:schemeClr>
                </a:solidFill>
              </a:rPr>
              <a:t>comprende el espacio aéreo, las instalaciones de navegación y los aeropuertos de los Estados Unidos junto con su información, servicios, normas, reglamentos, políticas, procedimientos, personal y equipo asociados y es uno de los sistemas de aviación más complejos del mundo con el que se basa la prestación de servicios de transporte aéreo en los Estados Unidos así como en grandes porciones de los océanos del mundo.</a:t>
            </a:r>
          </a:p>
          <a:p>
            <a:pPr algn="just" eaLnBrk="1" fontAlgn="auto" hangingPunct="1">
              <a:lnSpc>
                <a:spcPct val="120000"/>
              </a:lnSpc>
              <a:spcBef>
                <a:spcPts val="0"/>
              </a:spcBef>
              <a:spcAft>
                <a:spcPts val="0"/>
              </a:spcAft>
              <a:defRPr/>
            </a:pPr>
            <a:endParaRPr lang="id-ID" sz="2800" dirty="0">
              <a:solidFill>
                <a:schemeClr val="tx1">
                  <a:lumMod val="50000"/>
                  <a:lumOff val="50000"/>
                </a:schemeClr>
              </a:solidFill>
            </a:endParaRPr>
          </a:p>
          <a:p>
            <a:pPr algn="just" eaLnBrk="1" fontAlgn="auto" hangingPunct="1">
              <a:lnSpc>
                <a:spcPct val="120000"/>
              </a:lnSpc>
              <a:spcBef>
                <a:spcPts val="0"/>
              </a:spcBef>
              <a:spcAft>
                <a:spcPts val="0"/>
              </a:spcAft>
              <a:defRPr/>
            </a:pPr>
            <a:r>
              <a:rPr lang="es-MX" sz="2800" dirty="0">
                <a:solidFill>
                  <a:schemeClr val="tx1">
                    <a:lumMod val="50000"/>
                    <a:lumOff val="50000"/>
                  </a:schemeClr>
                </a:solidFill>
                <a:latin typeface="+mn-lt"/>
              </a:rPr>
              <a:t>En Estados Unidos para que el nivel general de seguridad establecido y operado por </a:t>
            </a:r>
            <a:r>
              <a:rPr lang="es-MX" sz="2800" dirty="0" err="1">
                <a:solidFill>
                  <a:schemeClr val="tx1">
                    <a:lumMod val="50000"/>
                    <a:lumOff val="50000"/>
                  </a:schemeClr>
                </a:solidFill>
                <a:latin typeface="+mn-lt"/>
              </a:rPr>
              <a:t>The</a:t>
            </a:r>
            <a:r>
              <a:rPr lang="es-MX" sz="2800" dirty="0">
                <a:solidFill>
                  <a:schemeClr val="tx1">
                    <a:lumMod val="50000"/>
                    <a:lumOff val="50000"/>
                  </a:schemeClr>
                </a:solidFill>
                <a:latin typeface="+mn-lt"/>
              </a:rPr>
              <a:t> </a:t>
            </a:r>
            <a:r>
              <a:rPr lang="es-MX" sz="2800" dirty="0" err="1">
                <a:solidFill>
                  <a:schemeClr val="tx1">
                    <a:lumMod val="50000"/>
                    <a:lumOff val="50000"/>
                  </a:schemeClr>
                </a:solidFill>
                <a:latin typeface="+mn-lt"/>
              </a:rPr>
              <a:t>National</a:t>
            </a:r>
            <a:r>
              <a:rPr lang="es-MX" sz="2800" dirty="0">
                <a:solidFill>
                  <a:schemeClr val="tx1">
                    <a:lumMod val="50000"/>
                    <a:lumOff val="50000"/>
                  </a:schemeClr>
                </a:solidFill>
                <a:latin typeface="+mn-lt"/>
              </a:rPr>
              <a:t> </a:t>
            </a:r>
            <a:r>
              <a:rPr lang="es-MX" sz="2800" dirty="0" err="1">
                <a:solidFill>
                  <a:schemeClr val="tx1">
                    <a:lumMod val="50000"/>
                    <a:lumOff val="50000"/>
                  </a:schemeClr>
                </a:solidFill>
                <a:latin typeface="+mn-lt"/>
              </a:rPr>
              <a:t>Aerospace</a:t>
            </a:r>
            <a:r>
              <a:rPr lang="es-MX" sz="2800" dirty="0">
                <a:solidFill>
                  <a:schemeClr val="tx1">
                    <a:lumMod val="50000"/>
                    <a:lumOff val="50000"/>
                  </a:schemeClr>
                </a:solidFill>
                <a:latin typeface="+mn-lt"/>
              </a:rPr>
              <a:t> </a:t>
            </a:r>
            <a:r>
              <a:rPr lang="es-MX" sz="2800" dirty="0" err="1">
                <a:solidFill>
                  <a:schemeClr val="tx1">
                    <a:lumMod val="50000"/>
                    <a:lumOff val="50000"/>
                  </a:schemeClr>
                </a:solidFill>
                <a:latin typeface="+mn-lt"/>
              </a:rPr>
              <a:t>System</a:t>
            </a:r>
            <a:r>
              <a:rPr lang="es-MX" sz="2800" dirty="0">
                <a:solidFill>
                  <a:schemeClr val="tx1">
                    <a:lumMod val="50000"/>
                    <a:lumOff val="50000"/>
                  </a:schemeClr>
                </a:solidFill>
                <a:latin typeface="+mn-lt"/>
              </a:rPr>
              <a:t> (NAS) se preserve, se requerirá el cumplimiento de estándares rigurosos de aeronavegabilidad y regulaciones del espacio aéreo. Como es sabido, dichas regulaciones, de tiempo atrás se aplican por igual a las aeronaves tripuladas, la novedad ahora es que también habrán de aplicarse a los RPAS reconociendo las características distintivas de estos equipos.</a:t>
            </a:r>
          </a:p>
        </p:txBody>
      </p:sp>
      <p:pic>
        <p:nvPicPr>
          <p:cNvPr id="5" name="Marcador de posición de imagen 4">
            <a:extLst>
              <a:ext uri="{FF2B5EF4-FFF2-40B4-BE49-F238E27FC236}">
                <a16:creationId xmlns:a16="http://schemas.microsoft.com/office/drawing/2014/main" id="{A58B558C-7F44-45E1-A024-2AA66072942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1" r="116"/>
          <a:stretch/>
        </p:blipFill>
        <p:spPr>
          <a:xfrm>
            <a:off x="6659219" y="818702"/>
            <a:ext cx="16413194" cy="675740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25">
            <a:extLst>
              <a:ext uri="{FF2B5EF4-FFF2-40B4-BE49-F238E27FC236}">
                <a16:creationId xmlns:a16="http://schemas.microsoft.com/office/drawing/2014/main" id="{C537279B-B1BE-4876-B59D-6844E5AE00B7}"/>
              </a:ext>
            </a:extLst>
          </p:cNvPr>
          <p:cNvSpPr txBox="1"/>
          <p:nvPr/>
        </p:nvSpPr>
        <p:spPr>
          <a:xfrm>
            <a:off x="3046413" y="2781694"/>
            <a:ext cx="20234274" cy="1909433"/>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Navegabilidad</a:t>
            </a:r>
            <a:endParaRPr lang="id-ID" sz="2800" b="1" dirty="0">
              <a:solidFill>
                <a:schemeClr val="tx1">
                  <a:lumMod val="75000"/>
                  <a:lumOff val="25000"/>
                </a:schemeClr>
              </a:solidFill>
              <a:latin typeface="+mj-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Los avances en la tecnología han aumentado en gran medida la asequibilidad y accesibilidad de la RPAS como potenciales operadores comerciales y privados. En consecuencia, cuando la FAA desarrollé y emite regulaciones que permiten la operación comercial y privada de RPAS por debajo de 400 pies, podremos esperar un aumento significativo en el número de estas aeronaves que operen en este espacio. </a:t>
            </a:r>
            <a:endParaRPr lang="id-ID" sz="2400" dirty="0">
              <a:solidFill>
                <a:schemeClr val="tx1">
                  <a:lumMod val="50000"/>
                  <a:lumOff val="50000"/>
                </a:schemeClr>
              </a:solidFill>
              <a:latin typeface="+mn-lt"/>
            </a:endParaRPr>
          </a:p>
        </p:txBody>
      </p:sp>
      <p:sp>
        <p:nvSpPr>
          <p:cNvPr id="142" name="Oval 157">
            <a:extLst>
              <a:ext uri="{FF2B5EF4-FFF2-40B4-BE49-F238E27FC236}">
                <a16:creationId xmlns:a16="http://schemas.microsoft.com/office/drawing/2014/main" id="{3BB39F36-A95D-49E7-A45E-D7893AB40A77}"/>
              </a:ext>
            </a:extLst>
          </p:cNvPr>
          <p:cNvSpPr/>
          <p:nvPr/>
        </p:nvSpPr>
        <p:spPr bwMode="auto">
          <a:xfrm>
            <a:off x="1096963" y="3331209"/>
            <a:ext cx="1089025" cy="1089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45" name="Oval 160">
            <a:extLst>
              <a:ext uri="{FF2B5EF4-FFF2-40B4-BE49-F238E27FC236}">
                <a16:creationId xmlns:a16="http://schemas.microsoft.com/office/drawing/2014/main" id="{DF319802-50D1-4DE9-A518-B15A45745DE5}"/>
              </a:ext>
            </a:extLst>
          </p:cNvPr>
          <p:cNvSpPr/>
          <p:nvPr/>
        </p:nvSpPr>
        <p:spPr bwMode="auto">
          <a:xfrm>
            <a:off x="1096963" y="5648480"/>
            <a:ext cx="1089025" cy="1090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48" name="Oval 163">
            <a:extLst>
              <a:ext uri="{FF2B5EF4-FFF2-40B4-BE49-F238E27FC236}">
                <a16:creationId xmlns:a16="http://schemas.microsoft.com/office/drawing/2014/main" id="{001F96DF-721F-4E5F-AED1-5E5C96865A60}"/>
              </a:ext>
            </a:extLst>
          </p:cNvPr>
          <p:cNvSpPr/>
          <p:nvPr/>
        </p:nvSpPr>
        <p:spPr bwMode="auto">
          <a:xfrm>
            <a:off x="1096963" y="7748681"/>
            <a:ext cx="1089025" cy="10890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49" name="Freeform 274">
            <a:extLst>
              <a:ext uri="{FF2B5EF4-FFF2-40B4-BE49-F238E27FC236}">
                <a16:creationId xmlns:a16="http://schemas.microsoft.com/office/drawing/2014/main" id="{62766E89-BF76-409F-99C0-2709D51C4F23}"/>
              </a:ext>
            </a:extLst>
          </p:cNvPr>
          <p:cNvSpPr>
            <a:spLocks noEditPoints="1"/>
          </p:cNvSpPr>
          <p:nvPr/>
        </p:nvSpPr>
        <p:spPr bwMode="auto">
          <a:xfrm>
            <a:off x="1358900" y="7975695"/>
            <a:ext cx="544513" cy="561975"/>
          </a:xfrm>
          <a:custGeom>
            <a:avLst/>
            <a:gdLst>
              <a:gd name="T0" fmla="*/ 545308 w 68"/>
              <a:gd name="T1" fmla="*/ 134292 h 67"/>
              <a:gd name="T2" fmla="*/ 545308 w 68"/>
              <a:gd name="T3" fmla="*/ 553954 h 67"/>
              <a:gd name="T4" fmla="*/ 537289 w 68"/>
              <a:gd name="T5" fmla="*/ 562347 h 67"/>
              <a:gd name="T6" fmla="*/ 449077 w 68"/>
              <a:gd name="T7" fmla="*/ 562347 h 67"/>
              <a:gd name="T8" fmla="*/ 368885 w 68"/>
              <a:gd name="T9" fmla="*/ 562347 h 67"/>
              <a:gd name="T10" fmla="*/ 288692 w 68"/>
              <a:gd name="T11" fmla="*/ 562347 h 67"/>
              <a:gd name="T12" fmla="*/ 200481 w 68"/>
              <a:gd name="T13" fmla="*/ 562347 h 67"/>
              <a:gd name="T14" fmla="*/ 128308 w 68"/>
              <a:gd name="T15" fmla="*/ 562347 h 67"/>
              <a:gd name="T16" fmla="*/ 40096 w 68"/>
              <a:gd name="T17" fmla="*/ 562347 h 67"/>
              <a:gd name="T18" fmla="*/ 16038 w 68"/>
              <a:gd name="T19" fmla="*/ 562347 h 67"/>
              <a:gd name="T20" fmla="*/ 0 w 68"/>
              <a:gd name="T21" fmla="*/ 553954 h 67"/>
              <a:gd name="T22" fmla="*/ 16038 w 68"/>
              <a:gd name="T23" fmla="*/ 537167 h 67"/>
              <a:gd name="T24" fmla="*/ 24058 w 68"/>
              <a:gd name="T25" fmla="*/ 537167 h 67"/>
              <a:gd name="T26" fmla="*/ 24058 w 68"/>
              <a:gd name="T27" fmla="*/ 470021 h 67"/>
              <a:gd name="T28" fmla="*/ 40096 w 68"/>
              <a:gd name="T29" fmla="*/ 453235 h 67"/>
              <a:gd name="T30" fmla="*/ 128308 w 68"/>
              <a:gd name="T31" fmla="*/ 453235 h 67"/>
              <a:gd name="T32" fmla="*/ 136327 w 68"/>
              <a:gd name="T33" fmla="*/ 470021 h 67"/>
              <a:gd name="T34" fmla="*/ 136327 w 68"/>
              <a:gd name="T35" fmla="*/ 537167 h 67"/>
              <a:gd name="T36" fmla="*/ 192462 w 68"/>
              <a:gd name="T37" fmla="*/ 537167 h 67"/>
              <a:gd name="T38" fmla="*/ 192462 w 68"/>
              <a:gd name="T39" fmla="*/ 335730 h 67"/>
              <a:gd name="T40" fmla="*/ 200481 w 68"/>
              <a:gd name="T41" fmla="*/ 318943 h 67"/>
              <a:gd name="T42" fmla="*/ 288692 w 68"/>
              <a:gd name="T43" fmla="*/ 318943 h 67"/>
              <a:gd name="T44" fmla="*/ 304731 w 68"/>
              <a:gd name="T45" fmla="*/ 335730 h 67"/>
              <a:gd name="T46" fmla="*/ 304731 w 68"/>
              <a:gd name="T47" fmla="*/ 537167 h 67"/>
              <a:gd name="T48" fmla="*/ 352846 w 68"/>
              <a:gd name="T49" fmla="*/ 537167 h 67"/>
              <a:gd name="T50" fmla="*/ 352846 w 68"/>
              <a:gd name="T51" fmla="*/ 167865 h 67"/>
              <a:gd name="T52" fmla="*/ 368885 w 68"/>
              <a:gd name="T53" fmla="*/ 151078 h 67"/>
              <a:gd name="T54" fmla="*/ 449077 w 68"/>
              <a:gd name="T55" fmla="*/ 151078 h 67"/>
              <a:gd name="T56" fmla="*/ 465116 w 68"/>
              <a:gd name="T57" fmla="*/ 167865 h 67"/>
              <a:gd name="T58" fmla="*/ 465116 w 68"/>
              <a:gd name="T59" fmla="*/ 537167 h 67"/>
              <a:gd name="T60" fmla="*/ 521250 w 68"/>
              <a:gd name="T61" fmla="*/ 537167 h 67"/>
              <a:gd name="T62" fmla="*/ 521250 w 68"/>
              <a:gd name="T63" fmla="*/ 134292 h 67"/>
              <a:gd name="T64" fmla="*/ 537289 w 68"/>
              <a:gd name="T65" fmla="*/ 125899 h 67"/>
              <a:gd name="T66" fmla="*/ 545308 w 68"/>
              <a:gd name="T67" fmla="*/ 134292 h 67"/>
              <a:gd name="T68" fmla="*/ 16038 w 68"/>
              <a:gd name="T69" fmla="*/ 402875 h 67"/>
              <a:gd name="T70" fmla="*/ 16038 w 68"/>
              <a:gd name="T71" fmla="*/ 402875 h 67"/>
              <a:gd name="T72" fmla="*/ 232558 w 68"/>
              <a:gd name="T73" fmla="*/ 251797 h 67"/>
              <a:gd name="T74" fmla="*/ 441058 w 68"/>
              <a:gd name="T75" fmla="*/ 50359 h 67"/>
              <a:gd name="T76" fmla="*/ 441058 w 68"/>
              <a:gd name="T77" fmla="*/ 109112 h 67"/>
              <a:gd name="T78" fmla="*/ 449077 w 68"/>
              <a:gd name="T79" fmla="*/ 125899 h 67"/>
              <a:gd name="T80" fmla="*/ 465116 w 68"/>
              <a:gd name="T81" fmla="*/ 109112 h 67"/>
              <a:gd name="T82" fmla="*/ 465116 w 68"/>
              <a:gd name="T83" fmla="*/ 16786 h 67"/>
              <a:gd name="T84" fmla="*/ 449077 w 68"/>
              <a:gd name="T85" fmla="*/ 0 h 67"/>
              <a:gd name="T86" fmla="*/ 368885 w 68"/>
              <a:gd name="T87" fmla="*/ 0 h 67"/>
              <a:gd name="T88" fmla="*/ 352846 w 68"/>
              <a:gd name="T89" fmla="*/ 16786 h 67"/>
              <a:gd name="T90" fmla="*/ 368885 w 68"/>
              <a:gd name="T91" fmla="*/ 25180 h 67"/>
              <a:gd name="T92" fmla="*/ 425019 w 68"/>
              <a:gd name="T93" fmla="*/ 25180 h 67"/>
              <a:gd name="T94" fmla="*/ 216519 w 68"/>
              <a:gd name="T95" fmla="*/ 235011 h 67"/>
              <a:gd name="T96" fmla="*/ 8019 w 68"/>
              <a:gd name="T97" fmla="*/ 377696 h 67"/>
              <a:gd name="T98" fmla="*/ 0 w 68"/>
              <a:gd name="T99" fmla="*/ 394482 h 67"/>
              <a:gd name="T100" fmla="*/ 16038 w 68"/>
              <a:gd name="T101" fmla="*/ 402875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50" name="Freeform 25">
            <a:extLst>
              <a:ext uri="{FF2B5EF4-FFF2-40B4-BE49-F238E27FC236}">
                <a16:creationId xmlns:a16="http://schemas.microsoft.com/office/drawing/2014/main" id="{2F42518E-DBFD-4365-9D4F-F65D7A543B7C}"/>
              </a:ext>
            </a:extLst>
          </p:cNvPr>
          <p:cNvSpPr>
            <a:spLocks noEditPoints="1"/>
          </p:cNvSpPr>
          <p:nvPr/>
        </p:nvSpPr>
        <p:spPr bwMode="auto">
          <a:xfrm>
            <a:off x="1358900" y="3582036"/>
            <a:ext cx="595313" cy="515937"/>
          </a:xfrm>
          <a:custGeom>
            <a:avLst/>
            <a:gdLst>
              <a:gd name="T0" fmla="*/ 37739 w 79"/>
              <a:gd name="T1" fmla="*/ 305237 h 66"/>
              <a:gd name="T2" fmla="*/ 98121 w 79"/>
              <a:gd name="T3" fmla="*/ 469595 h 66"/>
              <a:gd name="T4" fmla="*/ 498150 w 79"/>
              <a:gd name="T5" fmla="*/ 469595 h 66"/>
              <a:gd name="T6" fmla="*/ 294362 w 79"/>
              <a:gd name="T7" fmla="*/ 39133 h 66"/>
              <a:gd name="T8" fmla="*/ 98121 w 79"/>
              <a:gd name="T9" fmla="*/ 453942 h 66"/>
              <a:gd name="T10" fmla="*/ 294362 w 79"/>
              <a:gd name="T11" fmla="*/ 54786 h 66"/>
              <a:gd name="T12" fmla="*/ 490603 w 79"/>
              <a:gd name="T13" fmla="*/ 453942 h 66"/>
              <a:gd name="T14" fmla="*/ 0 w 79"/>
              <a:gd name="T15" fmla="*/ 313064 h 66"/>
              <a:gd name="T16" fmla="*/ 90573 w 79"/>
              <a:gd name="T17" fmla="*/ 516555 h 66"/>
              <a:gd name="T18" fmla="*/ 535889 w 79"/>
              <a:gd name="T19" fmla="*/ 493075 h 66"/>
              <a:gd name="T20" fmla="*/ 294362 w 79"/>
              <a:gd name="T21" fmla="*/ 0 h 66"/>
              <a:gd name="T22" fmla="*/ 498150 w 79"/>
              <a:gd name="T23" fmla="*/ 493075 h 66"/>
              <a:gd name="T24" fmla="*/ 75477 w 79"/>
              <a:gd name="T25" fmla="*/ 485249 h 66"/>
              <a:gd name="T26" fmla="*/ 294362 w 79"/>
              <a:gd name="T27" fmla="*/ 23480 h 66"/>
              <a:gd name="T28" fmla="*/ 513246 w 79"/>
              <a:gd name="T29" fmla="*/ 485249 h 66"/>
              <a:gd name="T30" fmla="*/ 271718 w 79"/>
              <a:gd name="T31" fmla="*/ 273931 h 66"/>
              <a:gd name="T32" fmla="*/ 301909 w 79"/>
              <a:gd name="T33" fmla="*/ 180012 h 66"/>
              <a:gd name="T34" fmla="*/ 339648 w 79"/>
              <a:gd name="T35" fmla="*/ 305237 h 66"/>
              <a:gd name="T36" fmla="*/ 249075 w 79"/>
              <a:gd name="T37" fmla="*/ 305237 h 66"/>
              <a:gd name="T38" fmla="*/ 286814 w 79"/>
              <a:gd name="T39" fmla="*/ 93919 h 66"/>
              <a:gd name="T40" fmla="*/ 309457 w 79"/>
              <a:gd name="T41" fmla="*/ 93919 h 66"/>
              <a:gd name="T42" fmla="*/ 294362 w 79"/>
              <a:gd name="T43" fmla="*/ 125225 h 66"/>
              <a:gd name="T44" fmla="*/ 520794 w 79"/>
              <a:gd name="T45" fmla="*/ 305237 h 66"/>
              <a:gd name="T46" fmla="*/ 483055 w 79"/>
              <a:gd name="T47" fmla="*/ 320890 h 66"/>
              <a:gd name="T48" fmla="*/ 483055 w 79"/>
              <a:gd name="T49" fmla="*/ 297410 h 66"/>
              <a:gd name="T50" fmla="*/ 520794 w 79"/>
              <a:gd name="T51" fmla="*/ 305237 h 66"/>
              <a:gd name="T52" fmla="*/ 105668 w 79"/>
              <a:gd name="T53" fmla="*/ 320890 h 66"/>
              <a:gd name="T54" fmla="*/ 75477 w 79"/>
              <a:gd name="T55" fmla="*/ 305237 h 66"/>
              <a:gd name="T56" fmla="*/ 105668 w 79"/>
              <a:gd name="T57" fmla="*/ 297410 h 66"/>
              <a:gd name="T58" fmla="*/ 166050 w 79"/>
              <a:gd name="T59" fmla="*/ 164358 h 66"/>
              <a:gd name="T60" fmla="*/ 158502 w 79"/>
              <a:gd name="T61" fmla="*/ 180012 h 66"/>
              <a:gd name="T62" fmla="*/ 135859 w 79"/>
              <a:gd name="T63" fmla="*/ 164358 h 66"/>
              <a:gd name="T64" fmla="*/ 150955 w 79"/>
              <a:gd name="T65" fmla="*/ 148705 h 66"/>
              <a:gd name="T66" fmla="*/ 452864 w 79"/>
              <a:gd name="T67" fmla="*/ 148705 h 66"/>
              <a:gd name="T68" fmla="*/ 437769 w 79"/>
              <a:gd name="T69" fmla="*/ 180012 h 66"/>
              <a:gd name="T70" fmla="*/ 422673 w 79"/>
              <a:gd name="T71" fmla="*/ 180012 h 66"/>
              <a:gd name="T72" fmla="*/ 437769 w 79"/>
              <a:gd name="T73" fmla="*/ 148705 h 66"/>
              <a:gd name="T74" fmla="*/ 339648 w 79"/>
              <a:gd name="T75" fmla="*/ 375676 h 66"/>
              <a:gd name="T76" fmla="*/ 218884 w 79"/>
              <a:gd name="T77" fmla="*/ 406983 h 66"/>
              <a:gd name="T78" fmla="*/ 339648 w 79"/>
              <a:gd name="T79" fmla="*/ 438289 h 66"/>
              <a:gd name="T80" fmla="*/ 339648 w 79"/>
              <a:gd name="T81" fmla="*/ 375676 h 66"/>
              <a:gd name="T82" fmla="*/ 256623 w 79"/>
              <a:gd name="T83" fmla="*/ 422636 h 66"/>
              <a:gd name="T84" fmla="*/ 256623 w 79"/>
              <a:gd name="T85" fmla="*/ 391330 h 66"/>
              <a:gd name="T86" fmla="*/ 362291 w 79"/>
              <a:gd name="T87" fmla="*/ 406983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 h="66">
                <a:moveTo>
                  <a:pt x="39" y="5"/>
                </a:moveTo>
                <a:cubicBezTo>
                  <a:pt x="20" y="5"/>
                  <a:pt x="5" y="21"/>
                  <a:pt x="5" y="39"/>
                </a:cubicBezTo>
                <a:cubicBezTo>
                  <a:pt x="5" y="47"/>
                  <a:pt x="7" y="54"/>
                  <a:pt x="12" y="60"/>
                </a:cubicBezTo>
                <a:cubicBezTo>
                  <a:pt x="12" y="60"/>
                  <a:pt x="12" y="60"/>
                  <a:pt x="13" y="60"/>
                </a:cubicBezTo>
                <a:cubicBezTo>
                  <a:pt x="66" y="60"/>
                  <a:pt x="66" y="60"/>
                  <a:pt x="66" y="60"/>
                </a:cubicBezTo>
                <a:cubicBezTo>
                  <a:pt x="66" y="60"/>
                  <a:pt x="66" y="60"/>
                  <a:pt x="66" y="60"/>
                </a:cubicBezTo>
                <a:cubicBezTo>
                  <a:pt x="71" y="54"/>
                  <a:pt x="73" y="47"/>
                  <a:pt x="73" y="39"/>
                </a:cubicBezTo>
                <a:cubicBezTo>
                  <a:pt x="73" y="21"/>
                  <a:pt x="58" y="5"/>
                  <a:pt x="39" y="5"/>
                </a:cubicBezTo>
                <a:close/>
                <a:moveTo>
                  <a:pt x="65" y="58"/>
                </a:moveTo>
                <a:cubicBezTo>
                  <a:pt x="13" y="58"/>
                  <a:pt x="13" y="58"/>
                  <a:pt x="13" y="58"/>
                </a:cubicBezTo>
                <a:cubicBezTo>
                  <a:pt x="9" y="53"/>
                  <a:pt x="7" y="46"/>
                  <a:pt x="7" y="39"/>
                </a:cubicBezTo>
                <a:cubicBezTo>
                  <a:pt x="7" y="22"/>
                  <a:pt x="21" y="7"/>
                  <a:pt x="39" y="7"/>
                </a:cubicBezTo>
                <a:cubicBezTo>
                  <a:pt x="57" y="7"/>
                  <a:pt x="71" y="22"/>
                  <a:pt x="71" y="39"/>
                </a:cubicBezTo>
                <a:cubicBezTo>
                  <a:pt x="71" y="46"/>
                  <a:pt x="69" y="53"/>
                  <a:pt x="65" y="58"/>
                </a:cubicBezTo>
                <a:close/>
                <a:moveTo>
                  <a:pt x="39" y="0"/>
                </a:moveTo>
                <a:cubicBezTo>
                  <a:pt x="17" y="0"/>
                  <a:pt x="0" y="18"/>
                  <a:pt x="0" y="40"/>
                </a:cubicBezTo>
                <a:cubicBezTo>
                  <a:pt x="0" y="48"/>
                  <a:pt x="2" y="56"/>
                  <a:pt x="8" y="63"/>
                </a:cubicBezTo>
                <a:cubicBezTo>
                  <a:pt x="9" y="65"/>
                  <a:pt x="10" y="66"/>
                  <a:pt x="12" y="66"/>
                </a:cubicBezTo>
                <a:cubicBezTo>
                  <a:pt x="66" y="66"/>
                  <a:pt x="66" y="66"/>
                  <a:pt x="66" y="66"/>
                </a:cubicBezTo>
                <a:cubicBezTo>
                  <a:pt x="68" y="66"/>
                  <a:pt x="70" y="65"/>
                  <a:pt x="71" y="63"/>
                </a:cubicBezTo>
                <a:cubicBezTo>
                  <a:pt x="76" y="56"/>
                  <a:pt x="79" y="48"/>
                  <a:pt x="79" y="40"/>
                </a:cubicBezTo>
                <a:cubicBezTo>
                  <a:pt x="79" y="18"/>
                  <a:pt x="61" y="0"/>
                  <a:pt x="39" y="0"/>
                </a:cubicBezTo>
                <a:close/>
                <a:moveTo>
                  <a:pt x="68" y="62"/>
                </a:moveTo>
                <a:cubicBezTo>
                  <a:pt x="68" y="62"/>
                  <a:pt x="67" y="63"/>
                  <a:pt x="66" y="63"/>
                </a:cubicBezTo>
                <a:cubicBezTo>
                  <a:pt x="12" y="63"/>
                  <a:pt x="12" y="63"/>
                  <a:pt x="12" y="63"/>
                </a:cubicBezTo>
                <a:cubicBezTo>
                  <a:pt x="11" y="63"/>
                  <a:pt x="10" y="62"/>
                  <a:pt x="10" y="62"/>
                </a:cubicBezTo>
                <a:cubicBezTo>
                  <a:pt x="5" y="55"/>
                  <a:pt x="3" y="48"/>
                  <a:pt x="3" y="40"/>
                </a:cubicBezTo>
                <a:cubicBezTo>
                  <a:pt x="3" y="20"/>
                  <a:pt x="19" y="3"/>
                  <a:pt x="39" y="3"/>
                </a:cubicBezTo>
                <a:cubicBezTo>
                  <a:pt x="59" y="3"/>
                  <a:pt x="76" y="20"/>
                  <a:pt x="76" y="40"/>
                </a:cubicBezTo>
                <a:cubicBezTo>
                  <a:pt x="76" y="48"/>
                  <a:pt x="73" y="55"/>
                  <a:pt x="68" y="62"/>
                </a:cubicBezTo>
                <a:close/>
                <a:moveTo>
                  <a:pt x="33" y="39"/>
                </a:moveTo>
                <a:cubicBezTo>
                  <a:pt x="33" y="37"/>
                  <a:pt x="34" y="36"/>
                  <a:pt x="36" y="35"/>
                </a:cubicBezTo>
                <a:cubicBezTo>
                  <a:pt x="37" y="30"/>
                  <a:pt x="38" y="23"/>
                  <a:pt x="38" y="23"/>
                </a:cubicBezTo>
                <a:cubicBezTo>
                  <a:pt x="39" y="20"/>
                  <a:pt x="39" y="20"/>
                  <a:pt x="40" y="23"/>
                </a:cubicBezTo>
                <a:cubicBezTo>
                  <a:pt x="40" y="23"/>
                  <a:pt x="41" y="30"/>
                  <a:pt x="42" y="35"/>
                </a:cubicBezTo>
                <a:cubicBezTo>
                  <a:pt x="44" y="36"/>
                  <a:pt x="45" y="37"/>
                  <a:pt x="45" y="39"/>
                </a:cubicBezTo>
                <a:cubicBezTo>
                  <a:pt x="45" y="43"/>
                  <a:pt x="42" y="45"/>
                  <a:pt x="39" y="45"/>
                </a:cubicBezTo>
                <a:cubicBezTo>
                  <a:pt x="36" y="45"/>
                  <a:pt x="33" y="43"/>
                  <a:pt x="33" y="39"/>
                </a:cubicBezTo>
                <a:close/>
                <a:moveTo>
                  <a:pt x="38" y="14"/>
                </a:moveTo>
                <a:cubicBezTo>
                  <a:pt x="38" y="12"/>
                  <a:pt x="38" y="12"/>
                  <a:pt x="38" y="12"/>
                </a:cubicBezTo>
                <a:cubicBezTo>
                  <a:pt x="38" y="11"/>
                  <a:pt x="38" y="10"/>
                  <a:pt x="39" y="10"/>
                </a:cubicBezTo>
                <a:cubicBezTo>
                  <a:pt x="40" y="10"/>
                  <a:pt x="41" y="11"/>
                  <a:pt x="41" y="12"/>
                </a:cubicBezTo>
                <a:cubicBezTo>
                  <a:pt x="41" y="14"/>
                  <a:pt x="41" y="14"/>
                  <a:pt x="41" y="14"/>
                </a:cubicBezTo>
                <a:cubicBezTo>
                  <a:pt x="41" y="15"/>
                  <a:pt x="40" y="16"/>
                  <a:pt x="39" y="16"/>
                </a:cubicBezTo>
                <a:cubicBezTo>
                  <a:pt x="38" y="16"/>
                  <a:pt x="38" y="15"/>
                  <a:pt x="38" y="14"/>
                </a:cubicBezTo>
                <a:close/>
                <a:moveTo>
                  <a:pt x="69" y="39"/>
                </a:moveTo>
                <a:cubicBezTo>
                  <a:pt x="69" y="40"/>
                  <a:pt x="68" y="41"/>
                  <a:pt x="67" y="41"/>
                </a:cubicBezTo>
                <a:cubicBezTo>
                  <a:pt x="64" y="41"/>
                  <a:pt x="64" y="41"/>
                  <a:pt x="64" y="41"/>
                </a:cubicBezTo>
                <a:cubicBezTo>
                  <a:pt x="64" y="41"/>
                  <a:pt x="63" y="40"/>
                  <a:pt x="63" y="39"/>
                </a:cubicBezTo>
                <a:cubicBezTo>
                  <a:pt x="63" y="39"/>
                  <a:pt x="64" y="38"/>
                  <a:pt x="64" y="38"/>
                </a:cubicBezTo>
                <a:cubicBezTo>
                  <a:pt x="67" y="38"/>
                  <a:pt x="67" y="38"/>
                  <a:pt x="67" y="38"/>
                </a:cubicBezTo>
                <a:cubicBezTo>
                  <a:pt x="68" y="38"/>
                  <a:pt x="69" y="39"/>
                  <a:pt x="69" y="39"/>
                </a:cubicBezTo>
                <a:close/>
                <a:moveTo>
                  <a:pt x="15" y="39"/>
                </a:moveTo>
                <a:cubicBezTo>
                  <a:pt x="15" y="40"/>
                  <a:pt x="15" y="41"/>
                  <a:pt x="14" y="41"/>
                </a:cubicBezTo>
                <a:cubicBezTo>
                  <a:pt x="11" y="41"/>
                  <a:pt x="11" y="41"/>
                  <a:pt x="11" y="41"/>
                </a:cubicBezTo>
                <a:cubicBezTo>
                  <a:pt x="10" y="41"/>
                  <a:pt x="10" y="40"/>
                  <a:pt x="10" y="39"/>
                </a:cubicBezTo>
                <a:cubicBezTo>
                  <a:pt x="10" y="39"/>
                  <a:pt x="10" y="38"/>
                  <a:pt x="11" y="38"/>
                </a:cubicBezTo>
                <a:cubicBezTo>
                  <a:pt x="14" y="38"/>
                  <a:pt x="14" y="38"/>
                  <a:pt x="14" y="38"/>
                </a:cubicBezTo>
                <a:cubicBezTo>
                  <a:pt x="15" y="38"/>
                  <a:pt x="15" y="39"/>
                  <a:pt x="15" y="39"/>
                </a:cubicBezTo>
                <a:close/>
                <a:moveTo>
                  <a:pt x="22" y="21"/>
                </a:moveTo>
                <a:cubicBezTo>
                  <a:pt x="23" y="21"/>
                  <a:pt x="23" y="22"/>
                  <a:pt x="22" y="23"/>
                </a:cubicBezTo>
                <a:cubicBezTo>
                  <a:pt x="22" y="23"/>
                  <a:pt x="22" y="23"/>
                  <a:pt x="21" y="23"/>
                </a:cubicBezTo>
                <a:cubicBezTo>
                  <a:pt x="21" y="23"/>
                  <a:pt x="20" y="23"/>
                  <a:pt x="20" y="23"/>
                </a:cubicBezTo>
                <a:cubicBezTo>
                  <a:pt x="18" y="21"/>
                  <a:pt x="18" y="21"/>
                  <a:pt x="18" y="21"/>
                </a:cubicBezTo>
                <a:cubicBezTo>
                  <a:pt x="18" y="20"/>
                  <a:pt x="18" y="19"/>
                  <a:pt x="18" y="19"/>
                </a:cubicBezTo>
                <a:cubicBezTo>
                  <a:pt x="19" y="18"/>
                  <a:pt x="20" y="18"/>
                  <a:pt x="20" y="19"/>
                </a:cubicBezTo>
                <a:lnTo>
                  <a:pt x="22" y="21"/>
                </a:lnTo>
                <a:close/>
                <a:moveTo>
                  <a:pt x="60" y="19"/>
                </a:moveTo>
                <a:cubicBezTo>
                  <a:pt x="61" y="19"/>
                  <a:pt x="61" y="20"/>
                  <a:pt x="60" y="21"/>
                </a:cubicBezTo>
                <a:cubicBezTo>
                  <a:pt x="58" y="23"/>
                  <a:pt x="58" y="23"/>
                  <a:pt x="58" y="23"/>
                </a:cubicBezTo>
                <a:cubicBezTo>
                  <a:pt x="58" y="23"/>
                  <a:pt x="57" y="23"/>
                  <a:pt x="57" y="23"/>
                </a:cubicBezTo>
                <a:cubicBezTo>
                  <a:pt x="57" y="23"/>
                  <a:pt x="56" y="23"/>
                  <a:pt x="56" y="23"/>
                </a:cubicBezTo>
                <a:cubicBezTo>
                  <a:pt x="55" y="22"/>
                  <a:pt x="55" y="21"/>
                  <a:pt x="56" y="21"/>
                </a:cubicBezTo>
                <a:cubicBezTo>
                  <a:pt x="58" y="19"/>
                  <a:pt x="58" y="19"/>
                  <a:pt x="58" y="19"/>
                </a:cubicBezTo>
                <a:cubicBezTo>
                  <a:pt x="58" y="18"/>
                  <a:pt x="59" y="18"/>
                  <a:pt x="60" y="19"/>
                </a:cubicBezTo>
                <a:close/>
                <a:moveTo>
                  <a:pt x="45" y="48"/>
                </a:moveTo>
                <a:cubicBezTo>
                  <a:pt x="34" y="48"/>
                  <a:pt x="34" y="48"/>
                  <a:pt x="34" y="48"/>
                </a:cubicBezTo>
                <a:cubicBezTo>
                  <a:pt x="31" y="48"/>
                  <a:pt x="29" y="50"/>
                  <a:pt x="29" y="52"/>
                </a:cubicBezTo>
                <a:cubicBezTo>
                  <a:pt x="29" y="55"/>
                  <a:pt x="31" y="56"/>
                  <a:pt x="34" y="56"/>
                </a:cubicBezTo>
                <a:cubicBezTo>
                  <a:pt x="45" y="56"/>
                  <a:pt x="45" y="56"/>
                  <a:pt x="45" y="56"/>
                </a:cubicBezTo>
                <a:cubicBezTo>
                  <a:pt x="47" y="56"/>
                  <a:pt x="50" y="55"/>
                  <a:pt x="50" y="52"/>
                </a:cubicBezTo>
                <a:cubicBezTo>
                  <a:pt x="50" y="50"/>
                  <a:pt x="47" y="48"/>
                  <a:pt x="45" y="48"/>
                </a:cubicBezTo>
                <a:close/>
                <a:moveTo>
                  <a:pt x="45" y="54"/>
                </a:moveTo>
                <a:cubicBezTo>
                  <a:pt x="34" y="54"/>
                  <a:pt x="34" y="54"/>
                  <a:pt x="34" y="54"/>
                </a:cubicBezTo>
                <a:cubicBezTo>
                  <a:pt x="32" y="54"/>
                  <a:pt x="31" y="53"/>
                  <a:pt x="31" y="52"/>
                </a:cubicBezTo>
                <a:cubicBezTo>
                  <a:pt x="31" y="51"/>
                  <a:pt x="32" y="50"/>
                  <a:pt x="34" y="50"/>
                </a:cubicBezTo>
                <a:cubicBezTo>
                  <a:pt x="45" y="50"/>
                  <a:pt x="45" y="50"/>
                  <a:pt x="45" y="50"/>
                </a:cubicBezTo>
                <a:cubicBezTo>
                  <a:pt x="46" y="50"/>
                  <a:pt x="48" y="51"/>
                  <a:pt x="48" y="52"/>
                </a:cubicBezTo>
                <a:cubicBezTo>
                  <a:pt x="48" y="53"/>
                  <a:pt x="46" y="54"/>
                  <a:pt x="45"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51" name="Freeform 47">
            <a:extLst>
              <a:ext uri="{FF2B5EF4-FFF2-40B4-BE49-F238E27FC236}">
                <a16:creationId xmlns:a16="http://schemas.microsoft.com/office/drawing/2014/main" id="{D20A4A2A-7C9C-41D4-A86F-A3D1451C8D60}"/>
              </a:ext>
            </a:extLst>
          </p:cNvPr>
          <p:cNvSpPr>
            <a:spLocks noEditPoints="1"/>
          </p:cNvSpPr>
          <p:nvPr/>
        </p:nvSpPr>
        <p:spPr bwMode="auto">
          <a:xfrm>
            <a:off x="1335088" y="5892956"/>
            <a:ext cx="552450" cy="552450"/>
          </a:xfrm>
          <a:custGeom>
            <a:avLst/>
            <a:gdLst>
              <a:gd name="T0" fmla="*/ 349153 w 128"/>
              <a:gd name="T1" fmla="*/ 60347 h 128"/>
              <a:gd name="T2" fmla="*/ 228458 w 128"/>
              <a:gd name="T3" fmla="*/ 155179 h 128"/>
              <a:gd name="T4" fmla="*/ 142248 w 128"/>
              <a:gd name="T5" fmla="*/ 155179 h 128"/>
              <a:gd name="T6" fmla="*/ 0 w 128"/>
              <a:gd name="T7" fmla="*/ 241390 h 128"/>
              <a:gd name="T8" fmla="*/ 103453 w 128"/>
              <a:gd name="T9" fmla="*/ 362085 h 128"/>
              <a:gd name="T10" fmla="*/ 137937 w 128"/>
              <a:gd name="T11" fmla="*/ 551748 h 128"/>
              <a:gd name="T12" fmla="*/ 241390 w 128"/>
              <a:gd name="T13" fmla="*/ 517264 h 128"/>
              <a:gd name="T14" fmla="*/ 224148 w 128"/>
              <a:gd name="T15" fmla="*/ 465537 h 128"/>
              <a:gd name="T16" fmla="*/ 224148 w 128"/>
              <a:gd name="T17" fmla="*/ 344843 h 128"/>
              <a:gd name="T18" fmla="*/ 228458 w 128"/>
              <a:gd name="T19" fmla="*/ 336221 h 128"/>
              <a:gd name="T20" fmla="*/ 232769 w 128"/>
              <a:gd name="T21" fmla="*/ 331911 h 128"/>
              <a:gd name="T22" fmla="*/ 237079 w 128"/>
              <a:gd name="T23" fmla="*/ 327600 h 128"/>
              <a:gd name="T24" fmla="*/ 349153 w 128"/>
              <a:gd name="T25" fmla="*/ 422432 h 128"/>
              <a:gd name="T26" fmla="*/ 551748 w 128"/>
              <a:gd name="T27" fmla="*/ 241390 h 128"/>
              <a:gd name="T28" fmla="*/ 344843 w 128"/>
              <a:gd name="T29" fmla="*/ 241390 h 128"/>
              <a:gd name="T30" fmla="*/ 396569 w 128"/>
              <a:gd name="T31" fmla="*/ 189663 h 128"/>
              <a:gd name="T32" fmla="*/ 396569 w 128"/>
              <a:gd name="T33" fmla="*/ 293116 h 128"/>
              <a:gd name="T34" fmla="*/ 344843 w 128"/>
              <a:gd name="T35" fmla="*/ 241390 h 128"/>
              <a:gd name="T36" fmla="*/ 68969 w 128"/>
              <a:gd name="T37" fmla="*/ 189663 h 128"/>
              <a:gd name="T38" fmla="*/ 172421 w 128"/>
              <a:gd name="T39" fmla="*/ 241390 h 128"/>
              <a:gd name="T40" fmla="*/ 68969 w 128"/>
              <a:gd name="T41" fmla="*/ 293116 h 128"/>
              <a:gd name="T42" fmla="*/ 206906 w 128"/>
              <a:gd name="T43" fmla="*/ 517264 h 128"/>
              <a:gd name="T44" fmla="*/ 137937 w 128"/>
              <a:gd name="T45" fmla="*/ 362085 h 128"/>
              <a:gd name="T46" fmla="*/ 142248 w 128"/>
              <a:gd name="T47" fmla="*/ 327600 h 128"/>
              <a:gd name="T48" fmla="*/ 193974 w 128"/>
              <a:gd name="T49" fmla="*/ 327600 h 128"/>
              <a:gd name="T50" fmla="*/ 189663 w 128"/>
              <a:gd name="T51" fmla="*/ 465537 h 128"/>
              <a:gd name="T52" fmla="*/ 206906 w 128"/>
              <a:gd name="T53" fmla="*/ 504332 h 128"/>
              <a:gd name="T54" fmla="*/ 228458 w 128"/>
              <a:gd name="T55" fmla="*/ 293116 h 128"/>
              <a:gd name="T56" fmla="*/ 224148 w 128"/>
              <a:gd name="T57" fmla="*/ 293116 h 128"/>
              <a:gd name="T58" fmla="*/ 224148 w 128"/>
              <a:gd name="T59" fmla="*/ 189663 h 128"/>
              <a:gd name="T60" fmla="*/ 318979 w 128"/>
              <a:gd name="T61" fmla="*/ 155179 h 128"/>
              <a:gd name="T62" fmla="*/ 318979 w 128"/>
              <a:gd name="T63" fmla="*/ 327600 h 128"/>
              <a:gd name="T64" fmla="*/ 431053 w 128"/>
              <a:gd name="T65" fmla="*/ 448295 h 128"/>
              <a:gd name="T66" fmla="*/ 396569 w 128"/>
              <a:gd name="T67" fmla="*/ 327600 h 128"/>
              <a:gd name="T68" fmla="*/ 396569 w 128"/>
              <a:gd name="T69" fmla="*/ 155179 h 128"/>
              <a:gd name="T70" fmla="*/ 431053 w 128"/>
              <a:gd name="T71" fmla="*/ 34484 h 128"/>
              <a:gd name="T72" fmla="*/ 431053 w 128"/>
              <a:gd name="T73" fmla="*/ 448295 h 1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s-MX"/>
          </a:p>
        </p:txBody>
      </p:sp>
      <p:sp>
        <p:nvSpPr>
          <p:cNvPr id="154" name="Oval 160">
            <a:extLst>
              <a:ext uri="{FF2B5EF4-FFF2-40B4-BE49-F238E27FC236}">
                <a16:creationId xmlns:a16="http://schemas.microsoft.com/office/drawing/2014/main" id="{B0F4DBFD-90A1-4644-95A6-DFE1E374E8E5}"/>
              </a:ext>
            </a:extLst>
          </p:cNvPr>
          <p:cNvSpPr/>
          <p:nvPr/>
        </p:nvSpPr>
        <p:spPr bwMode="auto">
          <a:xfrm>
            <a:off x="1070456" y="9756668"/>
            <a:ext cx="1089025" cy="1090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55" name="Freeform 47">
            <a:extLst>
              <a:ext uri="{FF2B5EF4-FFF2-40B4-BE49-F238E27FC236}">
                <a16:creationId xmlns:a16="http://schemas.microsoft.com/office/drawing/2014/main" id="{F4AA4D6B-FABC-4DA9-A265-32A380CABC70}"/>
              </a:ext>
            </a:extLst>
          </p:cNvPr>
          <p:cNvSpPr>
            <a:spLocks noEditPoints="1"/>
          </p:cNvSpPr>
          <p:nvPr/>
        </p:nvSpPr>
        <p:spPr bwMode="auto">
          <a:xfrm>
            <a:off x="1308581" y="10001144"/>
            <a:ext cx="552450" cy="552450"/>
          </a:xfrm>
          <a:custGeom>
            <a:avLst/>
            <a:gdLst>
              <a:gd name="T0" fmla="*/ 349153 w 128"/>
              <a:gd name="T1" fmla="*/ 60347 h 128"/>
              <a:gd name="T2" fmla="*/ 228458 w 128"/>
              <a:gd name="T3" fmla="*/ 155179 h 128"/>
              <a:gd name="T4" fmla="*/ 142248 w 128"/>
              <a:gd name="T5" fmla="*/ 155179 h 128"/>
              <a:gd name="T6" fmla="*/ 0 w 128"/>
              <a:gd name="T7" fmla="*/ 241390 h 128"/>
              <a:gd name="T8" fmla="*/ 103453 w 128"/>
              <a:gd name="T9" fmla="*/ 362085 h 128"/>
              <a:gd name="T10" fmla="*/ 137937 w 128"/>
              <a:gd name="T11" fmla="*/ 551748 h 128"/>
              <a:gd name="T12" fmla="*/ 241390 w 128"/>
              <a:gd name="T13" fmla="*/ 517264 h 128"/>
              <a:gd name="T14" fmla="*/ 224148 w 128"/>
              <a:gd name="T15" fmla="*/ 465537 h 128"/>
              <a:gd name="T16" fmla="*/ 224148 w 128"/>
              <a:gd name="T17" fmla="*/ 344843 h 128"/>
              <a:gd name="T18" fmla="*/ 228458 w 128"/>
              <a:gd name="T19" fmla="*/ 336221 h 128"/>
              <a:gd name="T20" fmla="*/ 232769 w 128"/>
              <a:gd name="T21" fmla="*/ 331911 h 128"/>
              <a:gd name="T22" fmla="*/ 237079 w 128"/>
              <a:gd name="T23" fmla="*/ 327600 h 128"/>
              <a:gd name="T24" fmla="*/ 349153 w 128"/>
              <a:gd name="T25" fmla="*/ 422432 h 128"/>
              <a:gd name="T26" fmla="*/ 551748 w 128"/>
              <a:gd name="T27" fmla="*/ 241390 h 128"/>
              <a:gd name="T28" fmla="*/ 344843 w 128"/>
              <a:gd name="T29" fmla="*/ 241390 h 128"/>
              <a:gd name="T30" fmla="*/ 396569 w 128"/>
              <a:gd name="T31" fmla="*/ 189663 h 128"/>
              <a:gd name="T32" fmla="*/ 396569 w 128"/>
              <a:gd name="T33" fmla="*/ 293116 h 128"/>
              <a:gd name="T34" fmla="*/ 344843 w 128"/>
              <a:gd name="T35" fmla="*/ 241390 h 128"/>
              <a:gd name="T36" fmla="*/ 68969 w 128"/>
              <a:gd name="T37" fmla="*/ 189663 h 128"/>
              <a:gd name="T38" fmla="*/ 172421 w 128"/>
              <a:gd name="T39" fmla="*/ 241390 h 128"/>
              <a:gd name="T40" fmla="*/ 68969 w 128"/>
              <a:gd name="T41" fmla="*/ 293116 h 128"/>
              <a:gd name="T42" fmla="*/ 206906 w 128"/>
              <a:gd name="T43" fmla="*/ 517264 h 128"/>
              <a:gd name="T44" fmla="*/ 137937 w 128"/>
              <a:gd name="T45" fmla="*/ 362085 h 128"/>
              <a:gd name="T46" fmla="*/ 142248 w 128"/>
              <a:gd name="T47" fmla="*/ 327600 h 128"/>
              <a:gd name="T48" fmla="*/ 193974 w 128"/>
              <a:gd name="T49" fmla="*/ 327600 h 128"/>
              <a:gd name="T50" fmla="*/ 189663 w 128"/>
              <a:gd name="T51" fmla="*/ 465537 h 128"/>
              <a:gd name="T52" fmla="*/ 206906 w 128"/>
              <a:gd name="T53" fmla="*/ 504332 h 128"/>
              <a:gd name="T54" fmla="*/ 228458 w 128"/>
              <a:gd name="T55" fmla="*/ 293116 h 128"/>
              <a:gd name="T56" fmla="*/ 224148 w 128"/>
              <a:gd name="T57" fmla="*/ 293116 h 128"/>
              <a:gd name="T58" fmla="*/ 224148 w 128"/>
              <a:gd name="T59" fmla="*/ 189663 h 128"/>
              <a:gd name="T60" fmla="*/ 318979 w 128"/>
              <a:gd name="T61" fmla="*/ 155179 h 128"/>
              <a:gd name="T62" fmla="*/ 318979 w 128"/>
              <a:gd name="T63" fmla="*/ 327600 h 128"/>
              <a:gd name="T64" fmla="*/ 431053 w 128"/>
              <a:gd name="T65" fmla="*/ 448295 h 128"/>
              <a:gd name="T66" fmla="*/ 396569 w 128"/>
              <a:gd name="T67" fmla="*/ 327600 h 128"/>
              <a:gd name="T68" fmla="*/ 396569 w 128"/>
              <a:gd name="T69" fmla="*/ 155179 h 128"/>
              <a:gd name="T70" fmla="*/ 431053 w 128"/>
              <a:gd name="T71" fmla="*/ 34484 h 128"/>
              <a:gd name="T72" fmla="*/ 431053 w 128"/>
              <a:gd name="T73" fmla="*/ 448295 h 1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s-MX"/>
          </a:p>
        </p:txBody>
      </p:sp>
      <p:sp>
        <p:nvSpPr>
          <p:cNvPr id="158" name="Oval 157">
            <a:extLst>
              <a:ext uri="{FF2B5EF4-FFF2-40B4-BE49-F238E27FC236}">
                <a16:creationId xmlns:a16="http://schemas.microsoft.com/office/drawing/2014/main" id="{F3329060-0336-4205-A2F5-7D2DB9A39942}"/>
              </a:ext>
            </a:extLst>
          </p:cNvPr>
          <p:cNvSpPr/>
          <p:nvPr/>
        </p:nvSpPr>
        <p:spPr bwMode="auto">
          <a:xfrm>
            <a:off x="1070456" y="11673468"/>
            <a:ext cx="1089025" cy="1089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59" name="Freeform 25">
            <a:extLst>
              <a:ext uri="{FF2B5EF4-FFF2-40B4-BE49-F238E27FC236}">
                <a16:creationId xmlns:a16="http://schemas.microsoft.com/office/drawing/2014/main" id="{FB362930-1DC5-4278-8C5D-6FE939188C84}"/>
              </a:ext>
            </a:extLst>
          </p:cNvPr>
          <p:cNvSpPr>
            <a:spLocks noEditPoints="1"/>
          </p:cNvSpPr>
          <p:nvPr/>
        </p:nvSpPr>
        <p:spPr bwMode="auto">
          <a:xfrm>
            <a:off x="1332393" y="11924296"/>
            <a:ext cx="595313" cy="515937"/>
          </a:xfrm>
          <a:custGeom>
            <a:avLst/>
            <a:gdLst>
              <a:gd name="T0" fmla="*/ 37739 w 79"/>
              <a:gd name="T1" fmla="*/ 305237 h 66"/>
              <a:gd name="T2" fmla="*/ 98121 w 79"/>
              <a:gd name="T3" fmla="*/ 469595 h 66"/>
              <a:gd name="T4" fmla="*/ 498150 w 79"/>
              <a:gd name="T5" fmla="*/ 469595 h 66"/>
              <a:gd name="T6" fmla="*/ 294362 w 79"/>
              <a:gd name="T7" fmla="*/ 39133 h 66"/>
              <a:gd name="T8" fmla="*/ 98121 w 79"/>
              <a:gd name="T9" fmla="*/ 453942 h 66"/>
              <a:gd name="T10" fmla="*/ 294362 w 79"/>
              <a:gd name="T11" fmla="*/ 54786 h 66"/>
              <a:gd name="T12" fmla="*/ 490603 w 79"/>
              <a:gd name="T13" fmla="*/ 453942 h 66"/>
              <a:gd name="T14" fmla="*/ 0 w 79"/>
              <a:gd name="T15" fmla="*/ 313064 h 66"/>
              <a:gd name="T16" fmla="*/ 90573 w 79"/>
              <a:gd name="T17" fmla="*/ 516555 h 66"/>
              <a:gd name="T18" fmla="*/ 535889 w 79"/>
              <a:gd name="T19" fmla="*/ 493075 h 66"/>
              <a:gd name="T20" fmla="*/ 294362 w 79"/>
              <a:gd name="T21" fmla="*/ 0 h 66"/>
              <a:gd name="T22" fmla="*/ 498150 w 79"/>
              <a:gd name="T23" fmla="*/ 493075 h 66"/>
              <a:gd name="T24" fmla="*/ 75477 w 79"/>
              <a:gd name="T25" fmla="*/ 485249 h 66"/>
              <a:gd name="T26" fmla="*/ 294362 w 79"/>
              <a:gd name="T27" fmla="*/ 23480 h 66"/>
              <a:gd name="T28" fmla="*/ 513246 w 79"/>
              <a:gd name="T29" fmla="*/ 485249 h 66"/>
              <a:gd name="T30" fmla="*/ 271718 w 79"/>
              <a:gd name="T31" fmla="*/ 273931 h 66"/>
              <a:gd name="T32" fmla="*/ 301909 w 79"/>
              <a:gd name="T33" fmla="*/ 180012 h 66"/>
              <a:gd name="T34" fmla="*/ 339648 w 79"/>
              <a:gd name="T35" fmla="*/ 305237 h 66"/>
              <a:gd name="T36" fmla="*/ 249075 w 79"/>
              <a:gd name="T37" fmla="*/ 305237 h 66"/>
              <a:gd name="T38" fmla="*/ 286814 w 79"/>
              <a:gd name="T39" fmla="*/ 93919 h 66"/>
              <a:gd name="T40" fmla="*/ 309457 w 79"/>
              <a:gd name="T41" fmla="*/ 93919 h 66"/>
              <a:gd name="T42" fmla="*/ 294362 w 79"/>
              <a:gd name="T43" fmla="*/ 125225 h 66"/>
              <a:gd name="T44" fmla="*/ 520794 w 79"/>
              <a:gd name="T45" fmla="*/ 305237 h 66"/>
              <a:gd name="T46" fmla="*/ 483055 w 79"/>
              <a:gd name="T47" fmla="*/ 320890 h 66"/>
              <a:gd name="T48" fmla="*/ 483055 w 79"/>
              <a:gd name="T49" fmla="*/ 297410 h 66"/>
              <a:gd name="T50" fmla="*/ 520794 w 79"/>
              <a:gd name="T51" fmla="*/ 305237 h 66"/>
              <a:gd name="T52" fmla="*/ 105668 w 79"/>
              <a:gd name="T53" fmla="*/ 320890 h 66"/>
              <a:gd name="T54" fmla="*/ 75477 w 79"/>
              <a:gd name="T55" fmla="*/ 305237 h 66"/>
              <a:gd name="T56" fmla="*/ 105668 w 79"/>
              <a:gd name="T57" fmla="*/ 297410 h 66"/>
              <a:gd name="T58" fmla="*/ 166050 w 79"/>
              <a:gd name="T59" fmla="*/ 164358 h 66"/>
              <a:gd name="T60" fmla="*/ 158502 w 79"/>
              <a:gd name="T61" fmla="*/ 180012 h 66"/>
              <a:gd name="T62" fmla="*/ 135859 w 79"/>
              <a:gd name="T63" fmla="*/ 164358 h 66"/>
              <a:gd name="T64" fmla="*/ 150955 w 79"/>
              <a:gd name="T65" fmla="*/ 148705 h 66"/>
              <a:gd name="T66" fmla="*/ 452864 w 79"/>
              <a:gd name="T67" fmla="*/ 148705 h 66"/>
              <a:gd name="T68" fmla="*/ 437769 w 79"/>
              <a:gd name="T69" fmla="*/ 180012 h 66"/>
              <a:gd name="T70" fmla="*/ 422673 w 79"/>
              <a:gd name="T71" fmla="*/ 180012 h 66"/>
              <a:gd name="T72" fmla="*/ 437769 w 79"/>
              <a:gd name="T73" fmla="*/ 148705 h 66"/>
              <a:gd name="T74" fmla="*/ 339648 w 79"/>
              <a:gd name="T75" fmla="*/ 375676 h 66"/>
              <a:gd name="T76" fmla="*/ 218884 w 79"/>
              <a:gd name="T77" fmla="*/ 406983 h 66"/>
              <a:gd name="T78" fmla="*/ 339648 w 79"/>
              <a:gd name="T79" fmla="*/ 438289 h 66"/>
              <a:gd name="T80" fmla="*/ 339648 w 79"/>
              <a:gd name="T81" fmla="*/ 375676 h 66"/>
              <a:gd name="T82" fmla="*/ 256623 w 79"/>
              <a:gd name="T83" fmla="*/ 422636 h 66"/>
              <a:gd name="T84" fmla="*/ 256623 w 79"/>
              <a:gd name="T85" fmla="*/ 391330 h 66"/>
              <a:gd name="T86" fmla="*/ 362291 w 79"/>
              <a:gd name="T87" fmla="*/ 406983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 h="66">
                <a:moveTo>
                  <a:pt x="39" y="5"/>
                </a:moveTo>
                <a:cubicBezTo>
                  <a:pt x="20" y="5"/>
                  <a:pt x="5" y="21"/>
                  <a:pt x="5" y="39"/>
                </a:cubicBezTo>
                <a:cubicBezTo>
                  <a:pt x="5" y="47"/>
                  <a:pt x="7" y="54"/>
                  <a:pt x="12" y="60"/>
                </a:cubicBezTo>
                <a:cubicBezTo>
                  <a:pt x="12" y="60"/>
                  <a:pt x="12" y="60"/>
                  <a:pt x="13" y="60"/>
                </a:cubicBezTo>
                <a:cubicBezTo>
                  <a:pt x="66" y="60"/>
                  <a:pt x="66" y="60"/>
                  <a:pt x="66" y="60"/>
                </a:cubicBezTo>
                <a:cubicBezTo>
                  <a:pt x="66" y="60"/>
                  <a:pt x="66" y="60"/>
                  <a:pt x="66" y="60"/>
                </a:cubicBezTo>
                <a:cubicBezTo>
                  <a:pt x="71" y="54"/>
                  <a:pt x="73" y="47"/>
                  <a:pt x="73" y="39"/>
                </a:cubicBezTo>
                <a:cubicBezTo>
                  <a:pt x="73" y="21"/>
                  <a:pt x="58" y="5"/>
                  <a:pt x="39" y="5"/>
                </a:cubicBezTo>
                <a:close/>
                <a:moveTo>
                  <a:pt x="65" y="58"/>
                </a:moveTo>
                <a:cubicBezTo>
                  <a:pt x="13" y="58"/>
                  <a:pt x="13" y="58"/>
                  <a:pt x="13" y="58"/>
                </a:cubicBezTo>
                <a:cubicBezTo>
                  <a:pt x="9" y="53"/>
                  <a:pt x="7" y="46"/>
                  <a:pt x="7" y="39"/>
                </a:cubicBezTo>
                <a:cubicBezTo>
                  <a:pt x="7" y="22"/>
                  <a:pt x="21" y="7"/>
                  <a:pt x="39" y="7"/>
                </a:cubicBezTo>
                <a:cubicBezTo>
                  <a:pt x="57" y="7"/>
                  <a:pt x="71" y="22"/>
                  <a:pt x="71" y="39"/>
                </a:cubicBezTo>
                <a:cubicBezTo>
                  <a:pt x="71" y="46"/>
                  <a:pt x="69" y="53"/>
                  <a:pt x="65" y="58"/>
                </a:cubicBezTo>
                <a:close/>
                <a:moveTo>
                  <a:pt x="39" y="0"/>
                </a:moveTo>
                <a:cubicBezTo>
                  <a:pt x="17" y="0"/>
                  <a:pt x="0" y="18"/>
                  <a:pt x="0" y="40"/>
                </a:cubicBezTo>
                <a:cubicBezTo>
                  <a:pt x="0" y="48"/>
                  <a:pt x="2" y="56"/>
                  <a:pt x="8" y="63"/>
                </a:cubicBezTo>
                <a:cubicBezTo>
                  <a:pt x="9" y="65"/>
                  <a:pt x="10" y="66"/>
                  <a:pt x="12" y="66"/>
                </a:cubicBezTo>
                <a:cubicBezTo>
                  <a:pt x="66" y="66"/>
                  <a:pt x="66" y="66"/>
                  <a:pt x="66" y="66"/>
                </a:cubicBezTo>
                <a:cubicBezTo>
                  <a:pt x="68" y="66"/>
                  <a:pt x="70" y="65"/>
                  <a:pt x="71" y="63"/>
                </a:cubicBezTo>
                <a:cubicBezTo>
                  <a:pt x="76" y="56"/>
                  <a:pt x="79" y="48"/>
                  <a:pt x="79" y="40"/>
                </a:cubicBezTo>
                <a:cubicBezTo>
                  <a:pt x="79" y="18"/>
                  <a:pt x="61" y="0"/>
                  <a:pt x="39" y="0"/>
                </a:cubicBezTo>
                <a:close/>
                <a:moveTo>
                  <a:pt x="68" y="62"/>
                </a:moveTo>
                <a:cubicBezTo>
                  <a:pt x="68" y="62"/>
                  <a:pt x="67" y="63"/>
                  <a:pt x="66" y="63"/>
                </a:cubicBezTo>
                <a:cubicBezTo>
                  <a:pt x="12" y="63"/>
                  <a:pt x="12" y="63"/>
                  <a:pt x="12" y="63"/>
                </a:cubicBezTo>
                <a:cubicBezTo>
                  <a:pt x="11" y="63"/>
                  <a:pt x="10" y="62"/>
                  <a:pt x="10" y="62"/>
                </a:cubicBezTo>
                <a:cubicBezTo>
                  <a:pt x="5" y="55"/>
                  <a:pt x="3" y="48"/>
                  <a:pt x="3" y="40"/>
                </a:cubicBezTo>
                <a:cubicBezTo>
                  <a:pt x="3" y="20"/>
                  <a:pt x="19" y="3"/>
                  <a:pt x="39" y="3"/>
                </a:cubicBezTo>
                <a:cubicBezTo>
                  <a:pt x="59" y="3"/>
                  <a:pt x="76" y="20"/>
                  <a:pt x="76" y="40"/>
                </a:cubicBezTo>
                <a:cubicBezTo>
                  <a:pt x="76" y="48"/>
                  <a:pt x="73" y="55"/>
                  <a:pt x="68" y="62"/>
                </a:cubicBezTo>
                <a:close/>
                <a:moveTo>
                  <a:pt x="33" y="39"/>
                </a:moveTo>
                <a:cubicBezTo>
                  <a:pt x="33" y="37"/>
                  <a:pt x="34" y="36"/>
                  <a:pt x="36" y="35"/>
                </a:cubicBezTo>
                <a:cubicBezTo>
                  <a:pt x="37" y="30"/>
                  <a:pt x="38" y="23"/>
                  <a:pt x="38" y="23"/>
                </a:cubicBezTo>
                <a:cubicBezTo>
                  <a:pt x="39" y="20"/>
                  <a:pt x="39" y="20"/>
                  <a:pt x="40" y="23"/>
                </a:cubicBezTo>
                <a:cubicBezTo>
                  <a:pt x="40" y="23"/>
                  <a:pt x="41" y="30"/>
                  <a:pt x="42" y="35"/>
                </a:cubicBezTo>
                <a:cubicBezTo>
                  <a:pt x="44" y="36"/>
                  <a:pt x="45" y="37"/>
                  <a:pt x="45" y="39"/>
                </a:cubicBezTo>
                <a:cubicBezTo>
                  <a:pt x="45" y="43"/>
                  <a:pt x="42" y="45"/>
                  <a:pt x="39" y="45"/>
                </a:cubicBezTo>
                <a:cubicBezTo>
                  <a:pt x="36" y="45"/>
                  <a:pt x="33" y="43"/>
                  <a:pt x="33" y="39"/>
                </a:cubicBezTo>
                <a:close/>
                <a:moveTo>
                  <a:pt x="38" y="14"/>
                </a:moveTo>
                <a:cubicBezTo>
                  <a:pt x="38" y="12"/>
                  <a:pt x="38" y="12"/>
                  <a:pt x="38" y="12"/>
                </a:cubicBezTo>
                <a:cubicBezTo>
                  <a:pt x="38" y="11"/>
                  <a:pt x="38" y="10"/>
                  <a:pt x="39" y="10"/>
                </a:cubicBezTo>
                <a:cubicBezTo>
                  <a:pt x="40" y="10"/>
                  <a:pt x="41" y="11"/>
                  <a:pt x="41" y="12"/>
                </a:cubicBezTo>
                <a:cubicBezTo>
                  <a:pt x="41" y="14"/>
                  <a:pt x="41" y="14"/>
                  <a:pt x="41" y="14"/>
                </a:cubicBezTo>
                <a:cubicBezTo>
                  <a:pt x="41" y="15"/>
                  <a:pt x="40" y="16"/>
                  <a:pt x="39" y="16"/>
                </a:cubicBezTo>
                <a:cubicBezTo>
                  <a:pt x="38" y="16"/>
                  <a:pt x="38" y="15"/>
                  <a:pt x="38" y="14"/>
                </a:cubicBezTo>
                <a:close/>
                <a:moveTo>
                  <a:pt x="69" y="39"/>
                </a:moveTo>
                <a:cubicBezTo>
                  <a:pt x="69" y="40"/>
                  <a:pt x="68" y="41"/>
                  <a:pt x="67" y="41"/>
                </a:cubicBezTo>
                <a:cubicBezTo>
                  <a:pt x="64" y="41"/>
                  <a:pt x="64" y="41"/>
                  <a:pt x="64" y="41"/>
                </a:cubicBezTo>
                <a:cubicBezTo>
                  <a:pt x="64" y="41"/>
                  <a:pt x="63" y="40"/>
                  <a:pt x="63" y="39"/>
                </a:cubicBezTo>
                <a:cubicBezTo>
                  <a:pt x="63" y="39"/>
                  <a:pt x="64" y="38"/>
                  <a:pt x="64" y="38"/>
                </a:cubicBezTo>
                <a:cubicBezTo>
                  <a:pt x="67" y="38"/>
                  <a:pt x="67" y="38"/>
                  <a:pt x="67" y="38"/>
                </a:cubicBezTo>
                <a:cubicBezTo>
                  <a:pt x="68" y="38"/>
                  <a:pt x="69" y="39"/>
                  <a:pt x="69" y="39"/>
                </a:cubicBezTo>
                <a:close/>
                <a:moveTo>
                  <a:pt x="15" y="39"/>
                </a:moveTo>
                <a:cubicBezTo>
                  <a:pt x="15" y="40"/>
                  <a:pt x="15" y="41"/>
                  <a:pt x="14" y="41"/>
                </a:cubicBezTo>
                <a:cubicBezTo>
                  <a:pt x="11" y="41"/>
                  <a:pt x="11" y="41"/>
                  <a:pt x="11" y="41"/>
                </a:cubicBezTo>
                <a:cubicBezTo>
                  <a:pt x="10" y="41"/>
                  <a:pt x="10" y="40"/>
                  <a:pt x="10" y="39"/>
                </a:cubicBezTo>
                <a:cubicBezTo>
                  <a:pt x="10" y="39"/>
                  <a:pt x="10" y="38"/>
                  <a:pt x="11" y="38"/>
                </a:cubicBezTo>
                <a:cubicBezTo>
                  <a:pt x="14" y="38"/>
                  <a:pt x="14" y="38"/>
                  <a:pt x="14" y="38"/>
                </a:cubicBezTo>
                <a:cubicBezTo>
                  <a:pt x="15" y="38"/>
                  <a:pt x="15" y="39"/>
                  <a:pt x="15" y="39"/>
                </a:cubicBezTo>
                <a:close/>
                <a:moveTo>
                  <a:pt x="22" y="21"/>
                </a:moveTo>
                <a:cubicBezTo>
                  <a:pt x="23" y="21"/>
                  <a:pt x="23" y="22"/>
                  <a:pt x="22" y="23"/>
                </a:cubicBezTo>
                <a:cubicBezTo>
                  <a:pt x="22" y="23"/>
                  <a:pt x="22" y="23"/>
                  <a:pt x="21" y="23"/>
                </a:cubicBezTo>
                <a:cubicBezTo>
                  <a:pt x="21" y="23"/>
                  <a:pt x="20" y="23"/>
                  <a:pt x="20" y="23"/>
                </a:cubicBezTo>
                <a:cubicBezTo>
                  <a:pt x="18" y="21"/>
                  <a:pt x="18" y="21"/>
                  <a:pt x="18" y="21"/>
                </a:cubicBezTo>
                <a:cubicBezTo>
                  <a:pt x="18" y="20"/>
                  <a:pt x="18" y="19"/>
                  <a:pt x="18" y="19"/>
                </a:cubicBezTo>
                <a:cubicBezTo>
                  <a:pt x="19" y="18"/>
                  <a:pt x="20" y="18"/>
                  <a:pt x="20" y="19"/>
                </a:cubicBezTo>
                <a:lnTo>
                  <a:pt x="22" y="21"/>
                </a:lnTo>
                <a:close/>
                <a:moveTo>
                  <a:pt x="60" y="19"/>
                </a:moveTo>
                <a:cubicBezTo>
                  <a:pt x="61" y="19"/>
                  <a:pt x="61" y="20"/>
                  <a:pt x="60" y="21"/>
                </a:cubicBezTo>
                <a:cubicBezTo>
                  <a:pt x="58" y="23"/>
                  <a:pt x="58" y="23"/>
                  <a:pt x="58" y="23"/>
                </a:cubicBezTo>
                <a:cubicBezTo>
                  <a:pt x="58" y="23"/>
                  <a:pt x="57" y="23"/>
                  <a:pt x="57" y="23"/>
                </a:cubicBezTo>
                <a:cubicBezTo>
                  <a:pt x="57" y="23"/>
                  <a:pt x="56" y="23"/>
                  <a:pt x="56" y="23"/>
                </a:cubicBezTo>
                <a:cubicBezTo>
                  <a:pt x="55" y="22"/>
                  <a:pt x="55" y="21"/>
                  <a:pt x="56" y="21"/>
                </a:cubicBezTo>
                <a:cubicBezTo>
                  <a:pt x="58" y="19"/>
                  <a:pt x="58" y="19"/>
                  <a:pt x="58" y="19"/>
                </a:cubicBezTo>
                <a:cubicBezTo>
                  <a:pt x="58" y="18"/>
                  <a:pt x="59" y="18"/>
                  <a:pt x="60" y="19"/>
                </a:cubicBezTo>
                <a:close/>
                <a:moveTo>
                  <a:pt x="45" y="48"/>
                </a:moveTo>
                <a:cubicBezTo>
                  <a:pt x="34" y="48"/>
                  <a:pt x="34" y="48"/>
                  <a:pt x="34" y="48"/>
                </a:cubicBezTo>
                <a:cubicBezTo>
                  <a:pt x="31" y="48"/>
                  <a:pt x="29" y="50"/>
                  <a:pt x="29" y="52"/>
                </a:cubicBezTo>
                <a:cubicBezTo>
                  <a:pt x="29" y="55"/>
                  <a:pt x="31" y="56"/>
                  <a:pt x="34" y="56"/>
                </a:cubicBezTo>
                <a:cubicBezTo>
                  <a:pt x="45" y="56"/>
                  <a:pt x="45" y="56"/>
                  <a:pt x="45" y="56"/>
                </a:cubicBezTo>
                <a:cubicBezTo>
                  <a:pt x="47" y="56"/>
                  <a:pt x="50" y="55"/>
                  <a:pt x="50" y="52"/>
                </a:cubicBezTo>
                <a:cubicBezTo>
                  <a:pt x="50" y="50"/>
                  <a:pt x="47" y="48"/>
                  <a:pt x="45" y="48"/>
                </a:cubicBezTo>
                <a:close/>
                <a:moveTo>
                  <a:pt x="45" y="54"/>
                </a:moveTo>
                <a:cubicBezTo>
                  <a:pt x="34" y="54"/>
                  <a:pt x="34" y="54"/>
                  <a:pt x="34" y="54"/>
                </a:cubicBezTo>
                <a:cubicBezTo>
                  <a:pt x="32" y="54"/>
                  <a:pt x="31" y="53"/>
                  <a:pt x="31" y="52"/>
                </a:cubicBezTo>
                <a:cubicBezTo>
                  <a:pt x="31" y="51"/>
                  <a:pt x="32" y="50"/>
                  <a:pt x="34" y="50"/>
                </a:cubicBezTo>
                <a:cubicBezTo>
                  <a:pt x="45" y="50"/>
                  <a:pt x="45" y="50"/>
                  <a:pt x="45" y="50"/>
                </a:cubicBezTo>
                <a:cubicBezTo>
                  <a:pt x="46" y="50"/>
                  <a:pt x="48" y="51"/>
                  <a:pt x="48" y="52"/>
                </a:cubicBezTo>
                <a:cubicBezTo>
                  <a:pt x="48" y="53"/>
                  <a:pt x="46" y="54"/>
                  <a:pt x="45"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2" name="TextBox 125">
            <a:extLst>
              <a:ext uri="{FF2B5EF4-FFF2-40B4-BE49-F238E27FC236}">
                <a16:creationId xmlns:a16="http://schemas.microsoft.com/office/drawing/2014/main" id="{60621F16-7E01-42A2-9F9C-6C4F8DAD41E1}"/>
              </a:ext>
            </a:extLst>
          </p:cNvPr>
          <p:cNvSpPr txBox="1"/>
          <p:nvPr/>
        </p:nvSpPr>
        <p:spPr>
          <a:xfrm>
            <a:off x="3046413" y="5085796"/>
            <a:ext cx="20234274" cy="1909433"/>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Comunicación y control (C²)</a:t>
            </a:r>
            <a:endParaRPr lang="id-ID" sz="2800" b="1" dirty="0">
              <a:solidFill>
                <a:schemeClr val="tx1">
                  <a:lumMod val="75000"/>
                  <a:lumOff val="25000"/>
                </a:schemeClr>
              </a:solidFill>
              <a:latin typeface="+mj-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Para garantizar que el operador de un RPAS mantenga el control de la aeronave en un umbral de confiabilidad aceptable se esta trabajando en el desarrollo para la gestión de enlace de datos, análisis de espectro y gestión de frecuencia. Los esfuerzos se centrarán en completar el desarrollo de tecnologías y métodos de mitigación que garanticen enlaces C² mismos que puedan ser incorporados en estándares que lleven a la certificación de los RPAS.</a:t>
            </a:r>
            <a:endParaRPr lang="id-ID" sz="2400" dirty="0">
              <a:solidFill>
                <a:schemeClr val="tx1">
                  <a:lumMod val="50000"/>
                  <a:lumOff val="50000"/>
                </a:schemeClr>
              </a:solidFill>
              <a:latin typeface="+mn-lt"/>
            </a:endParaRPr>
          </a:p>
        </p:txBody>
      </p:sp>
      <p:sp>
        <p:nvSpPr>
          <p:cNvPr id="3" name="Rectángulo 2">
            <a:extLst>
              <a:ext uri="{FF2B5EF4-FFF2-40B4-BE49-F238E27FC236}">
                <a16:creationId xmlns:a16="http://schemas.microsoft.com/office/drawing/2014/main" id="{7DB944DE-C665-4866-BCD8-7C899FA05D53}"/>
              </a:ext>
            </a:extLst>
          </p:cNvPr>
          <p:cNvSpPr/>
          <p:nvPr/>
        </p:nvSpPr>
        <p:spPr>
          <a:xfrm>
            <a:off x="1179998" y="494767"/>
            <a:ext cx="22518411" cy="1649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TextBox 125">
            <a:extLst>
              <a:ext uri="{FF2B5EF4-FFF2-40B4-BE49-F238E27FC236}">
                <a16:creationId xmlns:a16="http://schemas.microsoft.com/office/drawing/2014/main" id="{6C373DA1-A744-449F-A3CF-4E00883EACB1}"/>
              </a:ext>
            </a:extLst>
          </p:cNvPr>
          <p:cNvSpPr txBox="1"/>
          <p:nvPr/>
        </p:nvSpPr>
        <p:spPr>
          <a:xfrm>
            <a:off x="3046413" y="7499700"/>
            <a:ext cx="20234274" cy="1466235"/>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rPr>
              <a:t>Detección y evasión (DAA)</a:t>
            </a:r>
            <a:endParaRPr lang="id-ID" sz="2800" b="1" dirty="0">
              <a:solidFill>
                <a:schemeClr val="tx1">
                  <a:lumMod val="75000"/>
                  <a:lumOff val="25000"/>
                </a:schemeClr>
              </a:solidFill>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Esta área de investigación se centra en cuestiones relacionadas con la detección de amenazas potenciales para permanecer visible y evitar colisiones. Explora los sensores, los datos producidos a partir de los sensores, la gestión y el uso de esos datos y el resultado operativo que se considera seguro y aceptable.</a:t>
            </a:r>
            <a:endParaRPr lang="id-ID" sz="2400" dirty="0">
              <a:solidFill>
                <a:schemeClr val="tx1">
                  <a:lumMod val="50000"/>
                  <a:lumOff val="50000"/>
                </a:schemeClr>
              </a:solidFill>
              <a:latin typeface="+mn-lt"/>
            </a:endParaRPr>
          </a:p>
        </p:txBody>
      </p:sp>
      <p:sp>
        <p:nvSpPr>
          <p:cNvPr id="34" name="TextBox 125">
            <a:extLst>
              <a:ext uri="{FF2B5EF4-FFF2-40B4-BE49-F238E27FC236}">
                <a16:creationId xmlns:a16="http://schemas.microsoft.com/office/drawing/2014/main" id="{9FE3E8AF-B151-4730-B748-1AEF7C864D93}"/>
              </a:ext>
            </a:extLst>
          </p:cNvPr>
          <p:cNvSpPr txBox="1"/>
          <p:nvPr/>
        </p:nvSpPr>
        <p:spPr>
          <a:xfrm>
            <a:off x="3046413" y="9496157"/>
            <a:ext cx="20234274" cy="1466235"/>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rPr>
              <a:t>Factores Humanos</a:t>
            </a:r>
            <a:endParaRPr lang="id-ID" sz="2800" b="1" dirty="0">
              <a:solidFill>
                <a:schemeClr val="tx1">
                  <a:lumMod val="75000"/>
                  <a:lumOff val="25000"/>
                </a:schemeClr>
              </a:solidFill>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Cuando el piloto controla el avión desde una estación de control remoto, se observan problemas relacionados a factores humanos con respecto al operador del dron, el controlador de tránsito aéreo y sus interacciones para operar con seguridad los RPAS en el NAS.</a:t>
            </a:r>
            <a:endParaRPr lang="id-ID" sz="2400" dirty="0">
              <a:solidFill>
                <a:schemeClr val="tx1">
                  <a:lumMod val="50000"/>
                  <a:lumOff val="50000"/>
                </a:schemeClr>
              </a:solidFill>
              <a:latin typeface="+mn-lt"/>
            </a:endParaRPr>
          </a:p>
        </p:txBody>
      </p:sp>
      <p:sp>
        <p:nvSpPr>
          <p:cNvPr id="35" name="TextBox 125">
            <a:extLst>
              <a:ext uri="{FF2B5EF4-FFF2-40B4-BE49-F238E27FC236}">
                <a16:creationId xmlns:a16="http://schemas.microsoft.com/office/drawing/2014/main" id="{50D239B0-D028-4FBA-956F-9A813D1E780A}"/>
              </a:ext>
            </a:extLst>
          </p:cNvPr>
          <p:cNvSpPr txBox="1"/>
          <p:nvPr/>
        </p:nvSpPr>
        <p:spPr>
          <a:xfrm>
            <a:off x="3046413" y="11405595"/>
            <a:ext cx="20234273" cy="1466235"/>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rPr>
              <a:t>Operaciones seguras a baja altura</a:t>
            </a:r>
            <a:endParaRPr lang="id-ID" sz="2800" b="1" dirty="0">
              <a:solidFill>
                <a:schemeClr val="tx1">
                  <a:lumMod val="75000"/>
                  <a:lumOff val="25000"/>
                </a:schemeClr>
              </a:solidFill>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El aumento sustancial en el tráfico aéreo por debajo de los 120 metros que se espera con la integración de pequeños sistemas de aeronaves no tripuladas (RPAS) en el NAS implica un aumento significativos de la exposición de la población general a los posibles efectos de un accidente con RPAS.</a:t>
            </a:r>
            <a:endParaRPr lang="id-ID" sz="2400" dirty="0">
              <a:solidFill>
                <a:schemeClr val="tx1">
                  <a:lumMod val="50000"/>
                  <a:lumOff val="50000"/>
                </a:schemeClr>
              </a:solidFill>
              <a:latin typeface="+mn-lt"/>
            </a:endParaRPr>
          </a:p>
        </p:txBody>
      </p:sp>
      <p:sp>
        <p:nvSpPr>
          <p:cNvPr id="84994" name="Title 1">
            <a:extLst>
              <a:ext uri="{FF2B5EF4-FFF2-40B4-BE49-F238E27FC236}">
                <a16:creationId xmlns:a16="http://schemas.microsoft.com/office/drawing/2014/main" id="{A6A2269D-7457-41E8-A89C-7A1DCFA63356}"/>
              </a:ext>
            </a:extLst>
          </p:cNvPr>
          <p:cNvSpPr>
            <a:spLocks noGrp="1"/>
          </p:cNvSpPr>
          <p:nvPr>
            <p:ph type="title"/>
          </p:nvPr>
        </p:nvSpPr>
        <p:spPr bwMode="auto">
          <a:xfrm>
            <a:off x="1387475" y="923371"/>
            <a:ext cx="21602700" cy="915988"/>
          </a:xfrm>
        </p:spPr>
        <p:txBody>
          <a:bodyPr wrap="square" numCol="1" anchorCtr="0" compatLnSpc="1">
            <a:prstTxWarp prst="textNoShape">
              <a:avLst/>
            </a:prstTxWarp>
            <a:noAutofit/>
          </a:bodyPr>
          <a:lstStyle/>
          <a:p>
            <a:r>
              <a:rPr lang="en-US" altLang="es-MX" sz="4400" dirty="0">
                <a:solidFill>
                  <a:schemeClr val="bg1"/>
                </a:solidFill>
              </a:rPr>
              <a:t>ASSURE (Alliance for System Safety of UAS through Research Excellence) and Collaborative Decision Making (MDL)</a:t>
            </a:r>
            <a:endParaRPr lang="id-ID" altLang="es-MX" sz="4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randombar(horizontal)">
                                      <p:cBhvr>
                                        <p:cTn id="7" dur="500"/>
                                        <p:tgtEl>
                                          <p:spTgt spid="126"/>
                                        </p:tgtEl>
                                      </p:cBhvr>
                                    </p:animEffect>
                                  </p:childTnLst>
                                </p:cTn>
                              </p:par>
                              <p:par>
                                <p:cTn id="8" presetID="10" presetClass="entr" presetSubtype="0" fill="hold"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fade">
                                      <p:cBhvr>
                                        <p:cTn id="10" dur="500"/>
                                        <p:tgtEl>
                                          <p:spTgt spid="150"/>
                                        </p:tgtEl>
                                      </p:cBhvr>
                                    </p:animEffect>
                                  </p:childTnLst>
                                </p:cTn>
                              </p:par>
                              <p:par>
                                <p:cTn id="11" presetID="10"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500"/>
                                        <p:tgtEl>
                                          <p:spTgt spid="151"/>
                                        </p:tgtEl>
                                      </p:cBhvr>
                                    </p:animEffect>
                                  </p:childTnLst>
                                </p:cTn>
                              </p:par>
                              <p:par>
                                <p:cTn id="14" presetID="10" presetClass="entr" presetSubtype="0" fill="hold" nodeType="with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fade">
                                      <p:cBhvr>
                                        <p:cTn id="16" dur="500"/>
                                        <p:tgtEl>
                                          <p:spTgt spid="149"/>
                                        </p:tgtEl>
                                      </p:cBhvr>
                                    </p:animEffect>
                                  </p:childTnLst>
                                </p:cTn>
                              </p:par>
                              <p:par>
                                <p:cTn id="17" presetID="10" presetClass="entr" presetSubtype="0" fill="hold" nodeType="withEffect">
                                  <p:stCondLst>
                                    <p:cond delay="0"/>
                                  </p:stCondLst>
                                  <p:childTnLst>
                                    <p:set>
                                      <p:cBhvr>
                                        <p:cTn id="18" dur="1" fill="hold">
                                          <p:stCondLst>
                                            <p:cond delay="0"/>
                                          </p:stCondLst>
                                        </p:cTn>
                                        <p:tgtEl>
                                          <p:spTgt spid="155"/>
                                        </p:tgtEl>
                                        <p:attrNameLst>
                                          <p:attrName>style.visibility</p:attrName>
                                        </p:attrNameLst>
                                      </p:cBhvr>
                                      <p:to>
                                        <p:strVal val="visible"/>
                                      </p:to>
                                    </p:set>
                                    <p:animEffect transition="in" filter="fade">
                                      <p:cBhvr>
                                        <p:cTn id="19" dur="500"/>
                                        <p:tgtEl>
                                          <p:spTgt spid="155"/>
                                        </p:tgtEl>
                                      </p:cBhvr>
                                    </p:animEffect>
                                  </p:childTnLst>
                                </p:cTn>
                              </p:par>
                              <p:par>
                                <p:cTn id="20" presetID="10" presetClass="entr" presetSubtype="0" fill="hold" nodeType="with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fade">
                                      <p:cBhvr>
                                        <p:cTn id="22" dur="500"/>
                                        <p:tgtEl>
                                          <p:spTgt spid="159"/>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randombar(horizontal)">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Marcador de posición de imagen 29">
            <a:extLst>
              <a:ext uri="{FF2B5EF4-FFF2-40B4-BE49-F238E27FC236}">
                <a16:creationId xmlns:a16="http://schemas.microsoft.com/office/drawing/2014/main" id="{E3557817-FCFC-4D05-8490-7D5B070459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400" r="31400"/>
          <a:stretch>
            <a:fillRect/>
          </a:stretch>
        </p:blipFill>
        <p:spPr>
          <a:xfrm>
            <a:off x="0" y="0"/>
            <a:ext cx="9693275" cy="13716000"/>
          </a:xfrm>
        </p:spPr>
      </p:pic>
      <p:sp>
        <p:nvSpPr>
          <p:cNvPr id="7" name="Rectangle 6">
            <a:extLst>
              <a:ext uri="{FF2B5EF4-FFF2-40B4-BE49-F238E27FC236}">
                <a16:creationId xmlns:a16="http://schemas.microsoft.com/office/drawing/2014/main" id="{731770E5-0FA1-4892-8A4F-7FBAF05EA567}"/>
              </a:ext>
            </a:extLst>
          </p:cNvPr>
          <p:cNvSpPr/>
          <p:nvPr/>
        </p:nvSpPr>
        <p:spPr>
          <a:xfrm>
            <a:off x="6604237" y="2447628"/>
            <a:ext cx="4991691" cy="5645011"/>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8" name="TextBox 7">
            <a:extLst>
              <a:ext uri="{FF2B5EF4-FFF2-40B4-BE49-F238E27FC236}">
                <a16:creationId xmlns:a16="http://schemas.microsoft.com/office/drawing/2014/main" id="{3615B9B9-EFB5-4658-AF44-F686CE4C4E72}"/>
              </a:ext>
            </a:extLst>
          </p:cNvPr>
          <p:cNvSpPr txBox="1"/>
          <p:nvPr/>
        </p:nvSpPr>
        <p:spPr>
          <a:xfrm>
            <a:off x="12781723" y="691929"/>
            <a:ext cx="10287966" cy="12770291"/>
          </a:xfrm>
          <a:prstGeom prst="rect">
            <a:avLst/>
          </a:prstGeom>
          <a:noFill/>
        </p:spPr>
        <p:txBody>
          <a:bodyPr wrap="square">
            <a:spAutoFit/>
          </a:bodyPr>
          <a:lstStyle/>
          <a:p>
            <a:pPr eaLnBrk="1" fontAlgn="auto" hangingPunct="1">
              <a:lnSpc>
                <a:spcPct val="120000"/>
              </a:lnSpc>
              <a:spcBef>
                <a:spcPts val="0"/>
              </a:spcBef>
              <a:spcAft>
                <a:spcPts val="0"/>
              </a:spcAft>
              <a:defRPr/>
            </a:pPr>
            <a:r>
              <a:rPr lang="es-MX" sz="3200" b="1" dirty="0">
                <a:solidFill>
                  <a:schemeClr val="tx1">
                    <a:lumMod val="75000"/>
                    <a:lumOff val="25000"/>
                  </a:schemeClr>
                </a:solidFill>
                <a:latin typeface="+mj-lt"/>
              </a:rPr>
              <a:t>¿QUÉ TANTO UN DRON COMERCIAL ES UN RIESGO?</a:t>
            </a:r>
          </a:p>
          <a:p>
            <a:pPr eaLnBrk="1" fontAlgn="auto" hangingPunct="1">
              <a:lnSpc>
                <a:spcPct val="120000"/>
              </a:lnSpc>
              <a:spcBef>
                <a:spcPts val="0"/>
              </a:spcBef>
              <a:spcAft>
                <a:spcPts val="0"/>
              </a:spcAft>
              <a:defRPr/>
            </a:pPr>
            <a:r>
              <a:rPr lang="es-MX" sz="2200" dirty="0">
                <a:solidFill>
                  <a:schemeClr val="tx1">
                    <a:lumMod val="50000"/>
                    <a:lumOff val="50000"/>
                  </a:schemeClr>
                </a:solidFill>
                <a:latin typeface="+mn-lt"/>
              </a:rPr>
              <a:t>La Alliance </a:t>
            </a:r>
            <a:r>
              <a:rPr lang="es-MX" sz="2200" dirty="0" err="1">
                <a:solidFill>
                  <a:schemeClr val="tx1">
                    <a:lumMod val="50000"/>
                    <a:lumOff val="50000"/>
                  </a:schemeClr>
                </a:solidFill>
                <a:latin typeface="+mn-lt"/>
              </a:rPr>
              <a:t>for</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System</a:t>
            </a:r>
            <a:r>
              <a:rPr lang="es-MX" sz="2200" dirty="0">
                <a:solidFill>
                  <a:schemeClr val="tx1">
                    <a:lumMod val="50000"/>
                    <a:lumOff val="50000"/>
                  </a:schemeClr>
                </a:solidFill>
                <a:latin typeface="+mn-lt"/>
              </a:rPr>
              <a:t> Safety </a:t>
            </a:r>
            <a:r>
              <a:rPr lang="es-MX" sz="2200" dirty="0" err="1">
                <a:solidFill>
                  <a:schemeClr val="tx1">
                    <a:lumMod val="50000"/>
                    <a:lumOff val="50000"/>
                  </a:schemeClr>
                </a:solidFill>
                <a:latin typeface="+mn-lt"/>
              </a:rPr>
              <a:t>of</a:t>
            </a:r>
            <a:r>
              <a:rPr lang="es-MX" sz="2200" dirty="0">
                <a:solidFill>
                  <a:schemeClr val="tx1">
                    <a:lumMod val="50000"/>
                    <a:lumOff val="50000"/>
                  </a:schemeClr>
                </a:solidFill>
                <a:latin typeface="+mn-lt"/>
              </a:rPr>
              <a:t> UAS </a:t>
            </a:r>
            <a:r>
              <a:rPr lang="es-MX" sz="2200" dirty="0" err="1">
                <a:solidFill>
                  <a:schemeClr val="tx1">
                    <a:lumMod val="50000"/>
                    <a:lumOff val="50000"/>
                  </a:schemeClr>
                </a:solidFill>
                <a:latin typeface="+mn-lt"/>
              </a:rPr>
              <a:t>through</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Research</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Excellence</a:t>
            </a:r>
            <a:r>
              <a:rPr lang="es-MX" sz="2200" dirty="0">
                <a:solidFill>
                  <a:schemeClr val="tx1">
                    <a:lumMod val="50000"/>
                    <a:lumOff val="50000"/>
                  </a:schemeClr>
                </a:solidFill>
                <a:latin typeface="+mn-lt"/>
              </a:rPr>
              <a:t> (ASSURE) compuesta entre otras instituciones por la </a:t>
            </a:r>
            <a:r>
              <a:rPr lang="es-MX" sz="2200" dirty="0" err="1">
                <a:solidFill>
                  <a:schemeClr val="tx1">
                    <a:lumMod val="50000"/>
                    <a:lumOff val="50000"/>
                  </a:schemeClr>
                </a:solidFill>
                <a:latin typeface="+mn-lt"/>
              </a:rPr>
              <a:t>University</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of</a:t>
            </a:r>
            <a:r>
              <a:rPr lang="es-MX" sz="2200" dirty="0">
                <a:solidFill>
                  <a:schemeClr val="tx1">
                    <a:lumMod val="50000"/>
                    <a:lumOff val="50000"/>
                  </a:schemeClr>
                </a:solidFill>
                <a:latin typeface="+mn-lt"/>
              </a:rPr>
              <a:t> Alabama, </a:t>
            </a:r>
            <a:r>
              <a:rPr lang="es-MX" sz="2200" dirty="0" err="1">
                <a:solidFill>
                  <a:schemeClr val="tx1">
                    <a:lumMod val="50000"/>
                    <a:lumOff val="50000"/>
                  </a:schemeClr>
                </a:solidFill>
                <a:latin typeface="+mn-lt"/>
              </a:rPr>
              <a:t>Hunstville</a:t>
            </a:r>
            <a:r>
              <a:rPr lang="es-MX" sz="2200" dirty="0">
                <a:solidFill>
                  <a:schemeClr val="tx1">
                    <a:lumMod val="50000"/>
                    <a:lumOff val="50000"/>
                  </a:schemeClr>
                </a:solidFill>
                <a:latin typeface="+mn-lt"/>
              </a:rPr>
              <a:t> junto con la Mississippi </a:t>
            </a:r>
            <a:r>
              <a:rPr lang="es-MX" sz="2200" dirty="0" err="1">
                <a:solidFill>
                  <a:schemeClr val="tx1">
                    <a:lumMod val="50000"/>
                    <a:lumOff val="50000"/>
                  </a:schemeClr>
                </a:solidFill>
                <a:latin typeface="+mn-lt"/>
              </a:rPr>
              <a:t>State</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University</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The</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National</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Institute</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for</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Aviation</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Research</a:t>
            </a:r>
            <a:r>
              <a:rPr lang="es-MX" sz="2200" dirty="0">
                <a:solidFill>
                  <a:schemeClr val="tx1">
                    <a:lumMod val="50000"/>
                    <a:lumOff val="50000"/>
                  </a:schemeClr>
                </a:solidFill>
                <a:latin typeface="+mn-lt"/>
              </a:rPr>
              <a:t> at Wichita </a:t>
            </a:r>
            <a:r>
              <a:rPr lang="es-MX" sz="2200" dirty="0" err="1">
                <a:solidFill>
                  <a:schemeClr val="tx1">
                    <a:lumMod val="50000"/>
                    <a:lumOff val="50000"/>
                  </a:schemeClr>
                </a:solidFill>
                <a:latin typeface="+mn-lt"/>
              </a:rPr>
              <a:t>State</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Universit</a:t>
            </a:r>
            <a:r>
              <a:rPr lang="es-MX" sz="2200" dirty="0">
                <a:solidFill>
                  <a:schemeClr val="tx1">
                    <a:lumMod val="50000"/>
                    <a:lumOff val="50000"/>
                  </a:schemeClr>
                </a:solidFill>
                <a:latin typeface="+mn-lt"/>
              </a:rPr>
              <a:t> ha realizado un estudio de 18 meses para responder esta pregunta; muy a groso modo estas son las conclusiones:</a:t>
            </a:r>
          </a:p>
          <a:p>
            <a:pPr algn="just" eaLnBrk="1" fontAlgn="auto" hangingPunct="1">
              <a:lnSpc>
                <a:spcPct val="120000"/>
              </a:lnSpc>
              <a:spcBef>
                <a:spcPts val="0"/>
              </a:spcBef>
              <a:spcAft>
                <a:spcPts val="0"/>
              </a:spcAft>
              <a:defRPr/>
            </a:pPr>
            <a:endParaRPr lang="es-MX" sz="22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200" dirty="0">
                <a:solidFill>
                  <a:schemeClr val="tx1">
                    <a:lumMod val="50000"/>
                    <a:lumOff val="50000"/>
                  </a:schemeClr>
                </a:solidFill>
                <a:latin typeface="+mn-lt"/>
              </a:rPr>
              <a:t>A pesar de lo que el sentido común dicta, este estudio concluye después de haber reproducido 512 impactos tanto en </a:t>
            </a:r>
            <a:r>
              <a:rPr lang="es-MX" sz="2200" dirty="0" err="1">
                <a:solidFill>
                  <a:schemeClr val="tx1">
                    <a:lumMod val="50000"/>
                    <a:lumOff val="50000"/>
                  </a:schemeClr>
                </a:solidFill>
                <a:latin typeface="+mn-lt"/>
              </a:rPr>
              <a:t>dummies</a:t>
            </a:r>
            <a:r>
              <a:rPr lang="es-MX" sz="2200" dirty="0">
                <a:solidFill>
                  <a:schemeClr val="tx1">
                    <a:lumMod val="50000"/>
                    <a:lumOff val="50000"/>
                  </a:schemeClr>
                </a:solidFill>
                <a:latin typeface="+mn-lt"/>
              </a:rPr>
              <a:t> (como los usados en la industria automovilística) como con cadáveres humanos, que los RPAS (de entre 250grs y 6 kilos) generalmente no causan lesiones graves de impactar con alguna persona.</a:t>
            </a:r>
          </a:p>
          <a:p>
            <a:pPr algn="just" eaLnBrk="1" fontAlgn="auto" hangingPunct="1">
              <a:lnSpc>
                <a:spcPct val="120000"/>
              </a:lnSpc>
              <a:spcBef>
                <a:spcPts val="0"/>
              </a:spcBef>
              <a:spcAft>
                <a:spcPts val="0"/>
              </a:spcAft>
              <a:defRPr/>
            </a:pPr>
            <a:endParaRPr lang="es-MX" sz="22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200" dirty="0">
                <a:solidFill>
                  <a:schemeClr val="tx1">
                    <a:lumMod val="50000"/>
                    <a:lumOff val="50000"/>
                  </a:schemeClr>
                </a:solidFill>
                <a:latin typeface="+mn-lt"/>
              </a:rPr>
              <a:t>Su estructura de materiales deformables absorbe el impacto eficientemente por lo que las lesiones causadas solo en pocas ocasiones resultaron graves, adicionalmente contrario a lo que se pudiera pensar las partes “puntiagudas” en donde se alojan los motores no son las principales causantes de lesiones si no las partes solidas como las baterías y el propio cuerpo del dron.</a:t>
            </a:r>
          </a:p>
          <a:p>
            <a:pPr algn="just" eaLnBrk="1" fontAlgn="auto" hangingPunct="1">
              <a:lnSpc>
                <a:spcPct val="120000"/>
              </a:lnSpc>
              <a:spcBef>
                <a:spcPts val="0"/>
              </a:spcBef>
              <a:spcAft>
                <a:spcPts val="0"/>
              </a:spcAft>
              <a:defRPr/>
            </a:pPr>
            <a:endParaRPr lang="es-MX" sz="22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200" dirty="0">
                <a:solidFill>
                  <a:schemeClr val="tx1">
                    <a:lumMod val="50000"/>
                    <a:lumOff val="50000"/>
                  </a:schemeClr>
                </a:solidFill>
                <a:latin typeface="+mn-lt"/>
              </a:rPr>
              <a:t>Las </a:t>
            </a:r>
            <a:r>
              <a:rPr lang="es-MX" sz="2200" dirty="0" err="1">
                <a:solidFill>
                  <a:schemeClr val="tx1">
                    <a:lumMod val="50000"/>
                    <a:lumOff val="50000"/>
                  </a:schemeClr>
                </a:solidFill>
                <a:latin typeface="+mn-lt"/>
              </a:rPr>
              <a:t>helices</a:t>
            </a:r>
            <a:r>
              <a:rPr lang="es-MX" sz="2200" dirty="0">
                <a:solidFill>
                  <a:schemeClr val="tx1">
                    <a:lumMod val="50000"/>
                    <a:lumOff val="50000"/>
                  </a:schemeClr>
                </a:solidFill>
                <a:latin typeface="+mn-lt"/>
              </a:rPr>
              <a:t> son sin duda un riego potencial sin embargo el estudio ha concluido que las lesiones graves por estos componentes solo se presentaron en el área de los ojos y esto en menor medida.</a:t>
            </a:r>
          </a:p>
          <a:p>
            <a:pPr algn="just" eaLnBrk="1" fontAlgn="auto" hangingPunct="1">
              <a:lnSpc>
                <a:spcPct val="120000"/>
              </a:lnSpc>
              <a:spcBef>
                <a:spcPts val="0"/>
              </a:spcBef>
              <a:spcAft>
                <a:spcPts val="0"/>
              </a:spcAft>
              <a:defRPr/>
            </a:pPr>
            <a:r>
              <a:rPr lang="es-MX" sz="2200" dirty="0">
                <a:solidFill>
                  <a:schemeClr val="tx1">
                    <a:lumMod val="50000"/>
                    <a:lumOff val="50000"/>
                  </a:schemeClr>
                </a:solidFill>
                <a:latin typeface="+mn-lt"/>
              </a:rPr>
              <a:t>Otro aspecto que preocupa es la </a:t>
            </a:r>
            <a:r>
              <a:rPr lang="es-MX" sz="2200" dirty="0" err="1">
                <a:solidFill>
                  <a:schemeClr val="tx1">
                    <a:lumMod val="50000"/>
                    <a:lumOff val="50000"/>
                  </a:schemeClr>
                </a:solidFill>
                <a:latin typeface="+mn-lt"/>
              </a:rPr>
              <a:t>posibilida</a:t>
            </a:r>
            <a:r>
              <a:rPr lang="es-MX" sz="2200" dirty="0">
                <a:solidFill>
                  <a:schemeClr val="tx1">
                    <a:lumMod val="50000"/>
                    <a:lumOff val="50000"/>
                  </a:schemeClr>
                </a:solidFill>
                <a:latin typeface="+mn-lt"/>
              </a:rPr>
              <a:t> de que los RPAS impacten con aeronaves tripuladas toda vez que lo daños provocados en este supuesto si son importantes. La severidad del impacto puede ser tal (</a:t>
            </a:r>
            <a:r>
              <a:rPr lang="es-MX" sz="2200" dirty="0" err="1">
                <a:solidFill>
                  <a:schemeClr val="tx1">
                    <a:lumMod val="50000"/>
                    <a:lumOff val="50000"/>
                  </a:schemeClr>
                </a:solidFill>
                <a:latin typeface="+mn-lt"/>
              </a:rPr>
              <a:t>segun</a:t>
            </a:r>
            <a:r>
              <a:rPr lang="es-MX" sz="2200" dirty="0">
                <a:solidFill>
                  <a:schemeClr val="tx1">
                    <a:lumMod val="50000"/>
                    <a:lumOff val="50000"/>
                  </a:schemeClr>
                </a:solidFill>
                <a:latin typeface="+mn-lt"/>
              </a:rPr>
              <a:t> (ASSURE) que en un caso </a:t>
            </a:r>
            <a:r>
              <a:rPr lang="es-MX" sz="2200" dirty="0" err="1">
                <a:solidFill>
                  <a:schemeClr val="tx1">
                    <a:lumMod val="50000"/>
                    <a:lumOff val="50000"/>
                  </a:schemeClr>
                </a:solidFill>
                <a:latin typeface="+mn-lt"/>
              </a:rPr>
              <a:t>extermo</a:t>
            </a:r>
            <a:r>
              <a:rPr lang="es-MX" sz="2200" dirty="0">
                <a:solidFill>
                  <a:schemeClr val="tx1">
                    <a:lumMod val="50000"/>
                    <a:lumOff val="50000"/>
                  </a:schemeClr>
                </a:solidFill>
                <a:latin typeface="+mn-lt"/>
              </a:rPr>
              <a:t> el RPAS puede penetrar la capa externa de los aviones y causar daños relativamente graves en </a:t>
            </a:r>
            <a:r>
              <a:rPr lang="es-MX" sz="2200" dirty="0" err="1">
                <a:solidFill>
                  <a:schemeClr val="tx1">
                    <a:lumMod val="50000"/>
                    <a:lumOff val="50000"/>
                  </a:schemeClr>
                </a:solidFill>
                <a:latin typeface="+mn-lt"/>
              </a:rPr>
              <a:t>sisitemas</a:t>
            </a:r>
            <a:r>
              <a:rPr lang="es-MX" sz="2200" dirty="0">
                <a:solidFill>
                  <a:schemeClr val="tx1">
                    <a:lumMod val="50000"/>
                    <a:lumOff val="50000"/>
                  </a:schemeClr>
                </a:solidFill>
                <a:latin typeface="+mn-lt"/>
              </a:rPr>
              <a:t> y propulsores. A este respecto las </a:t>
            </a:r>
            <a:r>
              <a:rPr lang="es-MX" sz="2200" dirty="0" err="1">
                <a:solidFill>
                  <a:schemeClr val="tx1">
                    <a:lumMod val="50000"/>
                    <a:lumOff val="50000"/>
                  </a:schemeClr>
                </a:solidFill>
                <a:latin typeface="+mn-lt"/>
              </a:rPr>
              <a:t>invetigaciones</a:t>
            </a:r>
            <a:r>
              <a:rPr lang="es-MX" sz="2200" dirty="0">
                <a:solidFill>
                  <a:schemeClr val="tx1">
                    <a:lumMod val="50000"/>
                    <a:lumOff val="50000"/>
                  </a:schemeClr>
                </a:solidFill>
                <a:latin typeface="+mn-lt"/>
              </a:rPr>
              <a:t> </a:t>
            </a:r>
            <a:r>
              <a:rPr lang="es-MX" sz="2200" dirty="0" err="1">
                <a:solidFill>
                  <a:schemeClr val="tx1">
                    <a:lumMod val="50000"/>
                    <a:lumOff val="50000"/>
                  </a:schemeClr>
                </a:solidFill>
                <a:latin typeface="+mn-lt"/>
              </a:rPr>
              <a:t>continuan</a:t>
            </a:r>
            <a:r>
              <a:rPr lang="es-MX" sz="2200" dirty="0">
                <a:solidFill>
                  <a:schemeClr val="tx1">
                    <a:lumMod val="50000"/>
                    <a:lumOff val="50000"/>
                  </a:schemeClr>
                </a:solidFill>
                <a:latin typeface="+mn-lt"/>
              </a:rPr>
              <a:t> por lo que las </a:t>
            </a:r>
            <a:r>
              <a:rPr lang="es-MX" sz="2200" dirty="0" err="1">
                <a:solidFill>
                  <a:schemeClr val="tx1">
                    <a:lumMod val="50000"/>
                    <a:lumOff val="50000"/>
                  </a:schemeClr>
                </a:solidFill>
                <a:latin typeface="+mn-lt"/>
              </a:rPr>
              <a:t>conclusions</a:t>
            </a:r>
            <a:r>
              <a:rPr lang="es-MX" sz="2200" dirty="0">
                <a:solidFill>
                  <a:schemeClr val="tx1">
                    <a:lumMod val="50000"/>
                    <a:lumOff val="50000"/>
                  </a:schemeClr>
                </a:solidFill>
                <a:latin typeface="+mn-lt"/>
              </a:rPr>
              <a:t> solo se tendrán </a:t>
            </a:r>
            <a:r>
              <a:rPr lang="es-MX" sz="2200" dirty="0" err="1">
                <a:solidFill>
                  <a:schemeClr val="tx1">
                    <a:lumMod val="50000"/>
                    <a:lumOff val="50000"/>
                  </a:schemeClr>
                </a:solidFill>
                <a:latin typeface="+mn-lt"/>
              </a:rPr>
              <a:t>despues</a:t>
            </a:r>
            <a:r>
              <a:rPr lang="es-MX" sz="2200" dirty="0">
                <a:solidFill>
                  <a:schemeClr val="tx1">
                    <a:lumMod val="50000"/>
                    <a:lumOff val="50000"/>
                  </a:schemeClr>
                </a:solidFill>
                <a:latin typeface="+mn-lt"/>
              </a:rPr>
              <a:t> del 2021. </a:t>
            </a:r>
          </a:p>
          <a:p>
            <a:pPr algn="just" eaLnBrk="1" fontAlgn="auto" hangingPunct="1">
              <a:lnSpc>
                <a:spcPct val="120000"/>
              </a:lnSpc>
              <a:spcBef>
                <a:spcPts val="0"/>
              </a:spcBef>
              <a:spcAft>
                <a:spcPts val="0"/>
              </a:spcAft>
              <a:defRPr/>
            </a:pPr>
            <a:endParaRPr lang="es-MX" sz="22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200" dirty="0">
                <a:solidFill>
                  <a:schemeClr val="tx1">
                    <a:lumMod val="50000"/>
                    <a:lumOff val="50000"/>
                  </a:schemeClr>
                </a:solidFill>
                <a:latin typeface="+mn-lt"/>
              </a:rPr>
              <a:t>Estas investigaciones junto con muchas otras están siendo evaluadas tanto por la FAA y los </a:t>
            </a:r>
            <a:r>
              <a:rPr lang="es-MX" sz="2200" dirty="0" err="1">
                <a:solidFill>
                  <a:schemeClr val="tx1">
                    <a:lumMod val="50000"/>
                    <a:lumOff val="50000"/>
                  </a:schemeClr>
                </a:solidFill>
                <a:latin typeface="+mn-lt"/>
              </a:rPr>
              <a:t>principals</a:t>
            </a:r>
            <a:r>
              <a:rPr lang="es-MX" sz="2200" dirty="0">
                <a:solidFill>
                  <a:schemeClr val="tx1">
                    <a:lumMod val="50000"/>
                    <a:lumOff val="50000"/>
                  </a:schemeClr>
                </a:solidFill>
                <a:latin typeface="+mn-lt"/>
              </a:rPr>
              <a:t> fabricantes de drones de modo que se avance en un nuevo </a:t>
            </a:r>
            <a:r>
              <a:rPr lang="es-MX" sz="2200" dirty="0" err="1">
                <a:solidFill>
                  <a:schemeClr val="tx1">
                    <a:lumMod val="50000"/>
                    <a:lumOff val="50000"/>
                  </a:schemeClr>
                </a:solidFill>
                <a:latin typeface="+mn-lt"/>
              </a:rPr>
              <a:t>estandar</a:t>
            </a:r>
            <a:r>
              <a:rPr lang="es-MX" sz="2200" dirty="0">
                <a:solidFill>
                  <a:schemeClr val="tx1">
                    <a:lumMod val="50000"/>
                    <a:lumOff val="50000"/>
                  </a:schemeClr>
                </a:solidFill>
                <a:latin typeface="+mn-lt"/>
              </a:rPr>
              <a:t> que lleve a reducir el riesgo potencial de daños. </a:t>
            </a:r>
            <a:endParaRPr lang="id-ID" sz="2200" dirty="0">
              <a:solidFill>
                <a:schemeClr val="tx1">
                  <a:lumMod val="50000"/>
                  <a:lumOff val="50000"/>
                </a:schemeClr>
              </a:solidFill>
              <a:latin typeface="+mn-lt"/>
            </a:endParaRPr>
          </a:p>
        </p:txBody>
      </p:sp>
      <p:sp>
        <p:nvSpPr>
          <p:cNvPr id="10" name="TextBox 9">
            <a:extLst>
              <a:ext uri="{FF2B5EF4-FFF2-40B4-BE49-F238E27FC236}">
                <a16:creationId xmlns:a16="http://schemas.microsoft.com/office/drawing/2014/main" id="{9B9DC869-A187-4321-A888-E0D8E303DCD5}"/>
              </a:ext>
            </a:extLst>
          </p:cNvPr>
          <p:cNvSpPr txBox="1"/>
          <p:nvPr/>
        </p:nvSpPr>
        <p:spPr>
          <a:xfrm>
            <a:off x="6971195" y="2813466"/>
            <a:ext cx="4035425" cy="4913333"/>
          </a:xfrm>
          <a:prstGeom prst="rect">
            <a:avLst/>
          </a:prstGeom>
          <a:noFill/>
        </p:spPr>
        <p:txBody>
          <a:bodyPr>
            <a:spAutoFit/>
          </a:bodyPr>
          <a:lstStyle/>
          <a:p>
            <a:pPr algn="r" eaLnBrk="1" fontAlgn="auto" hangingPunct="1">
              <a:lnSpc>
                <a:spcPct val="120000"/>
              </a:lnSpc>
              <a:spcBef>
                <a:spcPts val="0"/>
              </a:spcBef>
              <a:spcAft>
                <a:spcPts val="0"/>
              </a:spcAft>
              <a:defRPr/>
            </a:pPr>
            <a:r>
              <a:rPr lang="es-MX" sz="4400" b="1" dirty="0">
                <a:solidFill>
                  <a:schemeClr val="bg1"/>
                </a:solidFill>
                <a:latin typeface="+mj-lt"/>
              </a:rPr>
              <a:t>¿Qué sucede cuando un RPAS micro impacta con una persona o con algún otro objeto?</a:t>
            </a:r>
            <a:endParaRPr lang="id-ID" sz="4400" b="1" dirty="0">
              <a:solidFill>
                <a:schemeClr val="bg1"/>
              </a:solidFill>
              <a:latin typeface="+mn-lt"/>
            </a:endParaRPr>
          </a:p>
        </p:txBody>
      </p:sp>
      <p:sp>
        <p:nvSpPr>
          <p:cNvPr id="4" name="TextBox 3">
            <a:extLst>
              <a:ext uri="{FF2B5EF4-FFF2-40B4-BE49-F238E27FC236}">
                <a16:creationId xmlns:a16="http://schemas.microsoft.com/office/drawing/2014/main" id="{E189B67A-8387-4452-96A0-AF685B0400CD}"/>
              </a:ext>
            </a:extLst>
          </p:cNvPr>
          <p:cNvSpPr txBox="1"/>
          <p:nvPr/>
        </p:nvSpPr>
        <p:spPr>
          <a:xfrm>
            <a:off x="938261" y="691929"/>
            <a:ext cx="6283325" cy="1377621"/>
          </a:xfrm>
          <a:prstGeom prst="rect">
            <a:avLst/>
          </a:prstGeom>
          <a:noFill/>
        </p:spPr>
        <p:txBody>
          <a:bodyPr lIns="144000">
            <a:spAutoFit/>
          </a:bodyPr>
          <a:lstStyle/>
          <a:p>
            <a:pPr eaLnBrk="1" fontAlgn="auto" hangingPunct="1">
              <a:lnSpc>
                <a:spcPct val="120000"/>
              </a:lnSpc>
              <a:spcBef>
                <a:spcPts val="0"/>
              </a:spcBef>
              <a:spcAft>
                <a:spcPts val="0"/>
              </a:spcAft>
              <a:defRPr/>
            </a:pPr>
            <a:r>
              <a:rPr lang="es-MX" sz="3600" dirty="0">
                <a:solidFill>
                  <a:schemeClr val="bg1"/>
                </a:solidFill>
                <a:latin typeface="+mn-lt"/>
              </a:rPr>
              <a:t>Impacto en ambiente controlado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nodeType="afterGroup">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CD716C90-B198-4946-9731-83B99CB24B16}"/>
              </a:ext>
            </a:extLst>
          </p:cNvPr>
          <p:cNvSpPr>
            <a:spLocks noGrp="1"/>
          </p:cNvSpPr>
          <p:nvPr>
            <p:ph type="title"/>
          </p:nvPr>
        </p:nvSpPr>
        <p:spPr bwMode="auto">
          <a:xfrm>
            <a:off x="1387475" y="1241425"/>
            <a:ext cx="21602700" cy="915988"/>
          </a:xfrm>
        </p:spPr>
        <p:txBody>
          <a:bodyPr wrap="square" numCol="1" anchorCtr="0" compatLnSpc="1">
            <a:prstTxWarp prst="textNoShape">
              <a:avLst/>
            </a:prstTxWarp>
          </a:bodyPr>
          <a:lstStyle/>
          <a:p>
            <a:r>
              <a:rPr lang="es-MX" altLang="es-MX" dirty="0">
                <a:solidFill>
                  <a:schemeClr val="bg1"/>
                </a:solidFill>
              </a:rPr>
              <a:t>Expectativas</a:t>
            </a:r>
            <a:endParaRPr lang="id-ID" altLang="es-MX" dirty="0">
              <a:solidFill>
                <a:schemeClr val="bg1"/>
              </a:solidFill>
            </a:endParaRPr>
          </a:p>
        </p:txBody>
      </p:sp>
      <p:sp>
        <p:nvSpPr>
          <p:cNvPr id="80899" name="Subtitle 2">
            <a:extLst>
              <a:ext uri="{FF2B5EF4-FFF2-40B4-BE49-F238E27FC236}">
                <a16:creationId xmlns:a16="http://schemas.microsoft.com/office/drawing/2014/main" id="{D53F49B3-D72E-400A-9A2E-B0E5F325F7F9}"/>
              </a:ext>
            </a:extLst>
          </p:cNvPr>
          <p:cNvSpPr>
            <a:spLocks noGrp="1"/>
          </p:cNvSpPr>
          <p:nvPr>
            <p:ph type="subTitle" idx="1"/>
          </p:nvPr>
        </p:nvSpPr>
        <p:spPr>
          <a:xfrm>
            <a:off x="3046413" y="2303463"/>
            <a:ext cx="18284825" cy="627062"/>
          </a:xfrm>
        </p:spPr>
        <p:txBody>
          <a:bodyPr/>
          <a:lstStyle/>
          <a:p>
            <a:r>
              <a:rPr lang="es-MX" altLang="es-MX" dirty="0">
                <a:solidFill>
                  <a:schemeClr val="bg1"/>
                </a:solidFill>
              </a:rPr>
              <a:t>para la década 2020 / 2030</a:t>
            </a:r>
            <a:endParaRPr lang="id-ID" altLang="es-MX" dirty="0">
              <a:solidFill>
                <a:schemeClr val="bg1"/>
              </a:solidFill>
            </a:endParaRPr>
          </a:p>
        </p:txBody>
      </p:sp>
      <p:grpSp>
        <p:nvGrpSpPr>
          <p:cNvPr id="192" name="Group 191">
            <a:extLst>
              <a:ext uri="{FF2B5EF4-FFF2-40B4-BE49-F238E27FC236}">
                <a16:creationId xmlns:a16="http://schemas.microsoft.com/office/drawing/2014/main" id="{2E18E8D0-4EFD-4113-B730-A2BB99B79C54}"/>
              </a:ext>
            </a:extLst>
          </p:cNvPr>
          <p:cNvGrpSpPr>
            <a:grpSpLocks/>
          </p:cNvGrpSpPr>
          <p:nvPr/>
        </p:nvGrpSpPr>
        <p:grpSpPr bwMode="auto">
          <a:xfrm>
            <a:off x="-970531" y="4450448"/>
            <a:ext cx="7640637" cy="1333250"/>
            <a:chOff x="9948672" y="10800708"/>
            <a:chExt cx="7641283" cy="1332391"/>
          </a:xfrm>
        </p:grpSpPr>
        <p:sp>
          <p:nvSpPr>
            <p:cNvPr id="80912" name="TextBox 192">
              <a:extLst>
                <a:ext uri="{FF2B5EF4-FFF2-40B4-BE49-F238E27FC236}">
                  <a16:creationId xmlns:a16="http://schemas.microsoft.com/office/drawing/2014/main" id="{1E668902-EA1E-48B5-B235-1E9D70117F87}"/>
                </a:ext>
              </a:extLst>
            </p:cNvPr>
            <p:cNvSpPr txBox="1">
              <a:spLocks noChangeArrowheads="1"/>
            </p:cNvSpPr>
            <p:nvPr/>
          </p:nvSpPr>
          <p:spPr bwMode="auto">
            <a:xfrm>
              <a:off x="13386814" y="10929973"/>
              <a:ext cx="4203141" cy="102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ileron Light" pitchFamily="50" charset="0"/>
                </a:defRPr>
              </a:lvl1pPr>
              <a:lvl2pPr marL="742950" indent="-285750">
                <a:defRPr>
                  <a:solidFill>
                    <a:schemeClr val="tx1"/>
                  </a:solidFill>
                  <a:latin typeface="Aileron Light" pitchFamily="50" charset="0"/>
                </a:defRPr>
              </a:lvl2pPr>
              <a:lvl3pPr marL="1143000" indent="-228600">
                <a:defRPr>
                  <a:solidFill>
                    <a:schemeClr val="tx1"/>
                  </a:solidFill>
                  <a:latin typeface="Aileron Light" pitchFamily="50" charset="0"/>
                </a:defRPr>
              </a:lvl3pPr>
              <a:lvl4pPr marL="1600200" indent="-228600">
                <a:defRPr>
                  <a:solidFill>
                    <a:schemeClr val="tx1"/>
                  </a:solidFill>
                  <a:latin typeface="Aileron Light" pitchFamily="50" charset="0"/>
                </a:defRPr>
              </a:lvl4pPr>
              <a:lvl5pPr marL="2057400" indent="-228600">
                <a:defRPr>
                  <a:solidFill>
                    <a:schemeClr val="tx1"/>
                  </a:solidFill>
                  <a:latin typeface="Aileron Light" pitchFamily="50" charset="0"/>
                </a:defRPr>
              </a:lvl5pPr>
              <a:lvl6pPr marL="2514600" indent="-228600" defTabSz="457200" fontAlgn="base">
                <a:spcBef>
                  <a:spcPct val="0"/>
                </a:spcBef>
                <a:spcAft>
                  <a:spcPct val="0"/>
                </a:spcAft>
                <a:defRPr>
                  <a:solidFill>
                    <a:schemeClr val="tx1"/>
                  </a:solidFill>
                  <a:latin typeface="Aileron Light" pitchFamily="50" charset="0"/>
                </a:defRPr>
              </a:lvl6pPr>
              <a:lvl7pPr marL="2971800" indent="-228600" defTabSz="457200" fontAlgn="base">
                <a:spcBef>
                  <a:spcPct val="0"/>
                </a:spcBef>
                <a:spcAft>
                  <a:spcPct val="0"/>
                </a:spcAft>
                <a:defRPr>
                  <a:solidFill>
                    <a:schemeClr val="tx1"/>
                  </a:solidFill>
                  <a:latin typeface="Aileron Light" pitchFamily="50" charset="0"/>
                </a:defRPr>
              </a:lvl7pPr>
              <a:lvl8pPr marL="3429000" indent="-228600" defTabSz="457200" fontAlgn="base">
                <a:spcBef>
                  <a:spcPct val="0"/>
                </a:spcBef>
                <a:spcAft>
                  <a:spcPct val="0"/>
                </a:spcAft>
                <a:defRPr>
                  <a:solidFill>
                    <a:schemeClr val="tx1"/>
                  </a:solidFill>
                  <a:latin typeface="Aileron Light" pitchFamily="50" charset="0"/>
                </a:defRPr>
              </a:lvl8pPr>
              <a:lvl9pPr marL="3886200" indent="-228600" defTabSz="457200" fontAlgn="base">
                <a:spcBef>
                  <a:spcPct val="0"/>
                </a:spcBef>
                <a:spcAft>
                  <a:spcPct val="0"/>
                </a:spcAft>
                <a:defRPr>
                  <a:solidFill>
                    <a:schemeClr val="tx1"/>
                  </a:solidFill>
                  <a:latin typeface="Aileron Light" pitchFamily="50" charset="0"/>
                </a:defRPr>
              </a:lvl9pPr>
            </a:lstStyle>
            <a:p>
              <a:pPr algn="just" eaLnBrk="1" hangingPunct="1">
                <a:lnSpc>
                  <a:spcPct val="120000"/>
                </a:lnSpc>
              </a:pPr>
              <a:r>
                <a:rPr lang="es-MX" altLang="es-MX" sz="5400" b="1" dirty="0">
                  <a:solidFill>
                    <a:schemeClr val="bg1"/>
                  </a:solidFill>
                </a:rPr>
                <a:t>FIABILIDAD</a:t>
              </a:r>
              <a:endParaRPr lang="id-ID" altLang="es-MX" sz="5400" b="1" dirty="0">
                <a:solidFill>
                  <a:schemeClr val="bg1"/>
                </a:solidFill>
              </a:endParaRPr>
            </a:p>
          </p:txBody>
        </p:sp>
        <p:sp>
          <p:nvSpPr>
            <p:cNvPr id="194" name="TextBox 193">
              <a:extLst>
                <a:ext uri="{FF2B5EF4-FFF2-40B4-BE49-F238E27FC236}">
                  <a16:creationId xmlns:a16="http://schemas.microsoft.com/office/drawing/2014/main" id="{D422B7B7-70BB-4E14-8025-66D461179FA8}"/>
                </a:ext>
              </a:extLst>
            </p:cNvPr>
            <p:cNvSpPr txBox="1"/>
            <p:nvPr/>
          </p:nvSpPr>
          <p:spPr>
            <a:xfrm>
              <a:off x="9948672" y="10800708"/>
              <a:ext cx="3164155" cy="1332391"/>
            </a:xfrm>
            <a:prstGeom prst="rect">
              <a:avLst/>
            </a:prstGeom>
            <a:noFill/>
          </p:spPr>
          <p:txBody>
            <a:bodyPr>
              <a:spAutoFit/>
            </a:bodyPr>
            <a:lstStyle/>
            <a:p>
              <a:pPr algn="r" eaLnBrk="1" fontAlgn="auto" hangingPunct="1">
                <a:lnSpc>
                  <a:spcPct val="120000"/>
                </a:lnSpc>
                <a:spcBef>
                  <a:spcPts val="0"/>
                </a:spcBef>
                <a:spcAft>
                  <a:spcPts val="0"/>
                </a:spcAft>
                <a:defRPr/>
              </a:pPr>
              <a:r>
                <a:rPr lang="id-ID" sz="7200" dirty="0">
                  <a:solidFill>
                    <a:schemeClr val="bg1"/>
                  </a:solidFill>
                  <a:latin typeface="+mj-lt"/>
                </a:rPr>
                <a:t>01</a:t>
              </a:r>
              <a:endParaRPr lang="id-ID" sz="7200" dirty="0">
                <a:solidFill>
                  <a:schemeClr val="bg1"/>
                </a:solidFill>
                <a:latin typeface="+mn-lt"/>
              </a:endParaRPr>
            </a:p>
          </p:txBody>
        </p:sp>
      </p:grpSp>
      <p:grpSp>
        <p:nvGrpSpPr>
          <p:cNvPr id="195" name="Group 194">
            <a:extLst>
              <a:ext uri="{FF2B5EF4-FFF2-40B4-BE49-F238E27FC236}">
                <a16:creationId xmlns:a16="http://schemas.microsoft.com/office/drawing/2014/main" id="{3642CDBD-A603-4999-9CB2-E02C1A8A8BED}"/>
              </a:ext>
            </a:extLst>
          </p:cNvPr>
          <p:cNvGrpSpPr>
            <a:grpSpLocks/>
          </p:cNvGrpSpPr>
          <p:nvPr/>
        </p:nvGrpSpPr>
        <p:grpSpPr bwMode="auto">
          <a:xfrm>
            <a:off x="-970531" y="7120760"/>
            <a:ext cx="7640637" cy="1333250"/>
            <a:chOff x="9948672" y="10800704"/>
            <a:chExt cx="7641283" cy="1333537"/>
          </a:xfrm>
        </p:grpSpPr>
        <p:sp>
          <p:nvSpPr>
            <p:cNvPr id="80910" name="TextBox 195">
              <a:extLst>
                <a:ext uri="{FF2B5EF4-FFF2-40B4-BE49-F238E27FC236}">
                  <a16:creationId xmlns:a16="http://schemas.microsoft.com/office/drawing/2014/main" id="{837DD569-01C6-4C99-870C-9DCAD3BA20C7}"/>
                </a:ext>
              </a:extLst>
            </p:cNvPr>
            <p:cNvSpPr txBox="1">
              <a:spLocks noChangeArrowheads="1"/>
            </p:cNvSpPr>
            <p:nvPr/>
          </p:nvSpPr>
          <p:spPr bwMode="auto">
            <a:xfrm>
              <a:off x="13386814" y="10929973"/>
              <a:ext cx="4203141" cy="102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ileron Light" pitchFamily="50" charset="0"/>
                </a:defRPr>
              </a:lvl1pPr>
              <a:lvl2pPr marL="742950" indent="-285750">
                <a:defRPr>
                  <a:solidFill>
                    <a:schemeClr val="tx1"/>
                  </a:solidFill>
                  <a:latin typeface="Aileron Light" pitchFamily="50" charset="0"/>
                </a:defRPr>
              </a:lvl2pPr>
              <a:lvl3pPr marL="1143000" indent="-228600">
                <a:defRPr>
                  <a:solidFill>
                    <a:schemeClr val="tx1"/>
                  </a:solidFill>
                  <a:latin typeface="Aileron Light" pitchFamily="50" charset="0"/>
                </a:defRPr>
              </a:lvl3pPr>
              <a:lvl4pPr marL="1600200" indent="-228600">
                <a:defRPr>
                  <a:solidFill>
                    <a:schemeClr val="tx1"/>
                  </a:solidFill>
                  <a:latin typeface="Aileron Light" pitchFamily="50" charset="0"/>
                </a:defRPr>
              </a:lvl4pPr>
              <a:lvl5pPr marL="2057400" indent="-228600">
                <a:defRPr>
                  <a:solidFill>
                    <a:schemeClr val="tx1"/>
                  </a:solidFill>
                  <a:latin typeface="Aileron Light" pitchFamily="50" charset="0"/>
                </a:defRPr>
              </a:lvl5pPr>
              <a:lvl6pPr marL="2514600" indent="-228600" defTabSz="457200" fontAlgn="base">
                <a:spcBef>
                  <a:spcPct val="0"/>
                </a:spcBef>
                <a:spcAft>
                  <a:spcPct val="0"/>
                </a:spcAft>
                <a:defRPr>
                  <a:solidFill>
                    <a:schemeClr val="tx1"/>
                  </a:solidFill>
                  <a:latin typeface="Aileron Light" pitchFamily="50" charset="0"/>
                </a:defRPr>
              </a:lvl6pPr>
              <a:lvl7pPr marL="2971800" indent="-228600" defTabSz="457200" fontAlgn="base">
                <a:spcBef>
                  <a:spcPct val="0"/>
                </a:spcBef>
                <a:spcAft>
                  <a:spcPct val="0"/>
                </a:spcAft>
                <a:defRPr>
                  <a:solidFill>
                    <a:schemeClr val="tx1"/>
                  </a:solidFill>
                  <a:latin typeface="Aileron Light" pitchFamily="50" charset="0"/>
                </a:defRPr>
              </a:lvl7pPr>
              <a:lvl8pPr marL="3429000" indent="-228600" defTabSz="457200" fontAlgn="base">
                <a:spcBef>
                  <a:spcPct val="0"/>
                </a:spcBef>
                <a:spcAft>
                  <a:spcPct val="0"/>
                </a:spcAft>
                <a:defRPr>
                  <a:solidFill>
                    <a:schemeClr val="tx1"/>
                  </a:solidFill>
                  <a:latin typeface="Aileron Light" pitchFamily="50" charset="0"/>
                </a:defRPr>
              </a:lvl8pPr>
              <a:lvl9pPr marL="3886200" indent="-228600" defTabSz="457200" fontAlgn="base">
                <a:spcBef>
                  <a:spcPct val="0"/>
                </a:spcBef>
                <a:spcAft>
                  <a:spcPct val="0"/>
                </a:spcAft>
                <a:defRPr>
                  <a:solidFill>
                    <a:schemeClr val="tx1"/>
                  </a:solidFill>
                  <a:latin typeface="Aileron Light" pitchFamily="50" charset="0"/>
                </a:defRPr>
              </a:lvl9pPr>
            </a:lstStyle>
            <a:p>
              <a:pPr algn="just" eaLnBrk="1" hangingPunct="1">
                <a:lnSpc>
                  <a:spcPct val="120000"/>
                </a:lnSpc>
              </a:pPr>
              <a:r>
                <a:rPr lang="es-MX" altLang="es-MX" sz="5400" b="1" dirty="0">
                  <a:solidFill>
                    <a:schemeClr val="bg1"/>
                  </a:solidFill>
                </a:rPr>
                <a:t>PRUEBAS</a:t>
              </a:r>
              <a:endParaRPr lang="id-ID" altLang="es-MX" sz="5400" b="1" dirty="0">
                <a:solidFill>
                  <a:schemeClr val="bg1"/>
                </a:solidFill>
              </a:endParaRPr>
            </a:p>
          </p:txBody>
        </p:sp>
        <p:sp>
          <p:nvSpPr>
            <p:cNvPr id="197" name="TextBox 196">
              <a:extLst>
                <a:ext uri="{FF2B5EF4-FFF2-40B4-BE49-F238E27FC236}">
                  <a16:creationId xmlns:a16="http://schemas.microsoft.com/office/drawing/2014/main" id="{2BBE43B5-3216-429B-A364-BC1332BF760F}"/>
                </a:ext>
              </a:extLst>
            </p:cNvPr>
            <p:cNvSpPr txBox="1"/>
            <p:nvPr/>
          </p:nvSpPr>
          <p:spPr>
            <a:xfrm>
              <a:off x="9948672" y="10800704"/>
              <a:ext cx="3164155" cy="1333537"/>
            </a:xfrm>
            <a:prstGeom prst="rect">
              <a:avLst/>
            </a:prstGeom>
            <a:noFill/>
          </p:spPr>
          <p:txBody>
            <a:bodyPr>
              <a:spAutoFit/>
            </a:bodyPr>
            <a:lstStyle/>
            <a:p>
              <a:pPr algn="r" eaLnBrk="1" fontAlgn="auto" hangingPunct="1">
                <a:lnSpc>
                  <a:spcPct val="120000"/>
                </a:lnSpc>
                <a:spcBef>
                  <a:spcPts val="0"/>
                </a:spcBef>
                <a:spcAft>
                  <a:spcPts val="0"/>
                </a:spcAft>
                <a:defRPr/>
              </a:pPr>
              <a:r>
                <a:rPr lang="id-ID" sz="7200" dirty="0">
                  <a:solidFill>
                    <a:schemeClr val="bg1"/>
                  </a:solidFill>
                  <a:latin typeface="+mj-lt"/>
                </a:rPr>
                <a:t>02</a:t>
              </a:r>
              <a:endParaRPr lang="id-ID" sz="7200" dirty="0">
                <a:solidFill>
                  <a:schemeClr val="bg1"/>
                </a:solidFill>
                <a:latin typeface="+mn-lt"/>
              </a:endParaRPr>
            </a:p>
          </p:txBody>
        </p:sp>
      </p:grpSp>
      <p:grpSp>
        <p:nvGrpSpPr>
          <p:cNvPr id="198" name="Group 197">
            <a:extLst>
              <a:ext uri="{FF2B5EF4-FFF2-40B4-BE49-F238E27FC236}">
                <a16:creationId xmlns:a16="http://schemas.microsoft.com/office/drawing/2014/main" id="{4CB00488-9127-47D5-84A7-5A36EA182474}"/>
              </a:ext>
            </a:extLst>
          </p:cNvPr>
          <p:cNvGrpSpPr>
            <a:grpSpLocks/>
          </p:cNvGrpSpPr>
          <p:nvPr/>
        </p:nvGrpSpPr>
        <p:grpSpPr bwMode="auto">
          <a:xfrm>
            <a:off x="-970531" y="9170090"/>
            <a:ext cx="9935611" cy="1333250"/>
            <a:chOff x="9948672" y="10800704"/>
            <a:chExt cx="9936451" cy="1333536"/>
          </a:xfrm>
        </p:grpSpPr>
        <p:sp>
          <p:nvSpPr>
            <p:cNvPr id="80908" name="TextBox 198">
              <a:extLst>
                <a:ext uri="{FF2B5EF4-FFF2-40B4-BE49-F238E27FC236}">
                  <a16:creationId xmlns:a16="http://schemas.microsoft.com/office/drawing/2014/main" id="{A065C59A-23DC-4720-850B-70147F845F80}"/>
                </a:ext>
              </a:extLst>
            </p:cNvPr>
            <p:cNvSpPr txBox="1">
              <a:spLocks noChangeArrowheads="1"/>
            </p:cNvSpPr>
            <p:nvPr/>
          </p:nvSpPr>
          <p:spPr bwMode="auto">
            <a:xfrm>
              <a:off x="13386813" y="10929973"/>
              <a:ext cx="6498310" cy="102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ileron Light" pitchFamily="50" charset="0"/>
                </a:defRPr>
              </a:lvl1pPr>
              <a:lvl2pPr marL="742950" indent="-285750">
                <a:defRPr>
                  <a:solidFill>
                    <a:schemeClr val="tx1"/>
                  </a:solidFill>
                  <a:latin typeface="Aileron Light" pitchFamily="50" charset="0"/>
                </a:defRPr>
              </a:lvl2pPr>
              <a:lvl3pPr marL="1143000" indent="-228600">
                <a:defRPr>
                  <a:solidFill>
                    <a:schemeClr val="tx1"/>
                  </a:solidFill>
                  <a:latin typeface="Aileron Light" pitchFamily="50" charset="0"/>
                </a:defRPr>
              </a:lvl3pPr>
              <a:lvl4pPr marL="1600200" indent="-228600">
                <a:defRPr>
                  <a:solidFill>
                    <a:schemeClr val="tx1"/>
                  </a:solidFill>
                  <a:latin typeface="Aileron Light" pitchFamily="50" charset="0"/>
                </a:defRPr>
              </a:lvl4pPr>
              <a:lvl5pPr marL="2057400" indent="-228600">
                <a:defRPr>
                  <a:solidFill>
                    <a:schemeClr val="tx1"/>
                  </a:solidFill>
                  <a:latin typeface="Aileron Light" pitchFamily="50" charset="0"/>
                </a:defRPr>
              </a:lvl5pPr>
              <a:lvl6pPr marL="2514600" indent="-228600" defTabSz="457200" fontAlgn="base">
                <a:spcBef>
                  <a:spcPct val="0"/>
                </a:spcBef>
                <a:spcAft>
                  <a:spcPct val="0"/>
                </a:spcAft>
                <a:defRPr>
                  <a:solidFill>
                    <a:schemeClr val="tx1"/>
                  </a:solidFill>
                  <a:latin typeface="Aileron Light" pitchFamily="50" charset="0"/>
                </a:defRPr>
              </a:lvl6pPr>
              <a:lvl7pPr marL="2971800" indent="-228600" defTabSz="457200" fontAlgn="base">
                <a:spcBef>
                  <a:spcPct val="0"/>
                </a:spcBef>
                <a:spcAft>
                  <a:spcPct val="0"/>
                </a:spcAft>
                <a:defRPr>
                  <a:solidFill>
                    <a:schemeClr val="tx1"/>
                  </a:solidFill>
                  <a:latin typeface="Aileron Light" pitchFamily="50" charset="0"/>
                </a:defRPr>
              </a:lvl7pPr>
              <a:lvl8pPr marL="3429000" indent="-228600" defTabSz="457200" fontAlgn="base">
                <a:spcBef>
                  <a:spcPct val="0"/>
                </a:spcBef>
                <a:spcAft>
                  <a:spcPct val="0"/>
                </a:spcAft>
                <a:defRPr>
                  <a:solidFill>
                    <a:schemeClr val="tx1"/>
                  </a:solidFill>
                  <a:latin typeface="Aileron Light" pitchFamily="50" charset="0"/>
                </a:defRPr>
              </a:lvl8pPr>
              <a:lvl9pPr marL="3886200" indent="-228600" defTabSz="457200" fontAlgn="base">
                <a:spcBef>
                  <a:spcPct val="0"/>
                </a:spcBef>
                <a:spcAft>
                  <a:spcPct val="0"/>
                </a:spcAft>
                <a:defRPr>
                  <a:solidFill>
                    <a:schemeClr val="tx1"/>
                  </a:solidFill>
                  <a:latin typeface="Aileron Light" pitchFamily="50" charset="0"/>
                </a:defRPr>
              </a:lvl9pPr>
            </a:lstStyle>
            <a:p>
              <a:pPr algn="just" eaLnBrk="1" hangingPunct="1">
                <a:lnSpc>
                  <a:spcPct val="120000"/>
                </a:lnSpc>
              </a:pPr>
              <a:r>
                <a:rPr lang="es-MX" altLang="es-MX" sz="5400" b="1" dirty="0">
                  <a:solidFill>
                    <a:schemeClr val="bg1"/>
                  </a:solidFill>
                </a:rPr>
                <a:t>IMPULSO</a:t>
              </a:r>
              <a:endParaRPr lang="id-ID" altLang="es-MX" sz="5400" b="1" dirty="0">
                <a:solidFill>
                  <a:schemeClr val="bg1"/>
                </a:solidFill>
              </a:endParaRPr>
            </a:p>
          </p:txBody>
        </p:sp>
        <p:sp>
          <p:nvSpPr>
            <p:cNvPr id="200" name="TextBox 199">
              <a:extLst>
                <a:ext uri="{FF2B5EF4-FFF2-40B4-BE49-F238E27FC236}">
                  <a16:creationId xmlns:a16="http://schemas.microsoft.com/office/drawing/2014/main" id="{47898924-9E58-4F07-B34D-90D572AC275B}"/>
                </a:ext>
              </a:extLst>
            </p:cNvPr>
            <p:cNvSpPr txBox="1"/>
            <p:nvPr/>
          </p:nvSpPr>
          <p:spPr>
            <a:xfrm>
              <a:off x="9948672" y="10800704"/>
              <a:ext cx="3164155" cy="1333536"/>
            </a:xfrm>
            <a:prstGeom prst="rect">
              <a:avLst/>
            </a:prstGeom>
            <a:noFill/>
          </p:spPr>
          <p:txBody>
            <a:bodyPr>
              <a:spAutoFit/>
            </a:bodyPr>
            <a:lstStyle/>
            <a:p>
              <a:pPr algn="r" eaLnBrk="1" fontAlgn="auto" hangingPunct="1">
                <a:lnSpc>
                  <a:spcPct val="120000"/>
                </a:lnSpc>
                <a:spcBef>
                  <a:spcPts val="0"/>
                </a:spcBef>
                <a:spcAft>
                  <a:spcPts val="0"/>
                </a:spcAft>
                <a:defRPr/>
              </a:pPr>
              <a:r>
                <a:rPr lang="id-ID" sz="7200" dirty="0">
                  <a:solidFill>
                    <a:schemeClr val="bg1"/>
                  </a:solidFill>
                  <a:latin typeface="+mj-lt"/>
                </a:rPr>
                <a:t>03</a:t>
              </a:r>
              <a:endParaRPr lang="id-ID" sz="7200" dirty="0">
                <a:solidFill>
                  <a:schemeClr val="bg1"/>
                </a:solidFill>
                <a:latin typeface="+mn-lt"/>
              </a:endParaRPr>
            </a:p>
          </p:txBody>
        </p:sp>
      </p:grpSp>
      <p:grpSp>
        <p:nvGrpSpPr>
          <p:cNvPr id="201" name="Group 200">
            <a:extLst>
              <a:ext uri="{FF2B5EF4-FFF2-40B4-BE49-F238E27FC236}">
                <a16:creationId xmlns:a16="http://schemas.microsoft.com/office/drawing/2014/main" id="{4031BB72-0902-4468-AABD-DA9BB4B12F4D}"/>
              </a:ext>
            </a:extLst>
          </p:cNvPr>
          <p:cNvGrpSpPr>
            <a:grpSpLocks/>
          </p:cNvGrpSpPr>
          <p:nvPr/>
        </p:nvGrpSpPr>
        <p:grpSpPr bwMode="auto">
          <a:xfrm>
            <a:off x="-970532" y="11043686"/>
            <a:ext cx="9647583" cy="1333250"/>
            <a:chOff x="9948672" y="10800704"/>
            <a:chExt cx="9648399" cy="1333537"/>
          </a:xfrm>
        </p:grpSpPr>
        <p:sp>
          <p:nvSpPr>
            <p:cNvPr id="80906" name="TextBox 201">
              <a:extLst>
                <a:ext uri="{FF2B5EF4-FFF2-40B4-BE49-F238E27FC236}">
                  <a16:creationId xmlns:a16="http://schemas.microsoft.com/office/drawing/2014/main" id="{7AEA96C1-85F6-45ED-B4AC-3F496A8D99FB}"/>
                </a:ext>
              </a:extLst>
            </p:cNvPr>
            <p:cNvSpPr txBox="1">
              <a:spLocks noChangeArrowheads="1"/>
            </p:cNvSpPr>
            <p:nvPr/>
          </p:nvSpPr>
          <p:spPr bwMode="auto">
            <a:xfrm>
              <a:off x="13386814" y="10929973"/>
              <a:ext cx="6210257" cy="102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ileron Light" pitchFamily="50" charset="0"/>
                </a:defRPr>
              </a:lvl1pPr>
              <a:lvl2pPr marL="742950" indent="-285750">
                <a:defRPr>
                  <a:solidFill>
                    <a:schemeClr val="tx1"/>
                  </a:solidFill>
                  <a:latin typeface="Aileron Light" pitchFamily="50" charset="0"/>
                </a:defRPr>
              </a:lvl2pPr>
              <a:lvl3pPr marL="1143000" indent="-228600">
                <a:defRPr>
                  <a:solidFill>
                    <a:schemeClr val="tx1"/>
                  </a:solidFill>
                  <a:latin typeface="Aileron Light" pitchFamily="50" charset="0"/>
                </a:defRPr>
              </a:lvl3pPr>
              <a:lvl4pPr marL="1600200" indent="-228600">
                <a:defRPr>
                  <a:solidFill>
                    <a:schemeClr val="tx1"/>
                  </a:solidFill>
                  <a:latin typeface="Aileron Light" pitchFamily="50" charset="0"/>
                </a:defRPr>
              </a:lvl4pPr>
              <a:lvl5pPr marL="2057400" indent="-228600">
                <a:defRPr>
                  <a:solidFill>
                    <a:schemeClr val="tx1"/>
                  </a:solidFill>
                  <a:latin typeface="Aileron Light" pitchFamily="50" charset="0"/>
                </a:defRPr>
              </a:lvl5pPr>
              <a:lvl6pPr marL="2514600" indent="-228600" defTabSz="457200" fontAlgn="base">
                <a:spcBef>
                  <a:spcPct val="0"/>
                </a:spcBef>
                <a:spcAft>
                  <a:spcPct val="0"/>
                </a:spcAft>
                <a:defRPr>
                  <a:solidFill>
                    <a:schemeClr val="tx1"/>
                  </a:solidFill>
                  <a:latin typeface="Aileron Light" pitchFamily="50" charset="0"/>
                </a:defRPr>
              </a:lvl6pPr>
              <a:lvl7pPr marL="2971800" indent="-228600" defTabSz="457200" fontAlgn="base">
                <a:spcBef>
                  <a:spcPct val="0"/>
                </a:spcBef>
                <a:spcAft>
                  <a:spcPct val="0"/>
                </a:spcAft>
                <a:defRPr>
                  <a:solidFill>
                    <a:schemeClr val="tx1"/>
                  </a:solidFill>
                  <a:latin typeface="Aileron Light" pitchFamily="50" charset="0"/>
                </a:defRPr>
              </a:lvl7pPr>
              <a:lvl8pPr marL="3429000" indent="-228600" defTabSz="457200" fontAlgn="base">
                <a:spcBef>
                  <a:spcPct val="0"/>
                </a:spcBef>
                <a:spcAft>
                  <a:spcPct val="0"/>
                </a:spcAft>
                <a:defRPr>
                  <a:solidFill>
                    <a:schemeClr val="tx1"/>
                  </a:solidFill>
                  <a:latin typeface="Aileron Light" pitchFamily="50" charset="0"/>
                </a:defRPr>
              </a:lvl8pPr>
              <a:lvl9pPr marL="3886200" indent="-228600" defTabSz="457200" fontAlgn="base">
                <a:spcBef>
                  <a:spcPct val="0"/>
                </a:spcBef>
                <a:spcAft>
                  <a:spcPct val="0"/>
                </a:spcAft>
                <a:defRPr>
                  <a:solidFill>
                    <a:schemeClr val="tx1"/>
                  </a:solidFill>
                  <a:latin typeface="Aileron Light" pitchFamily="50" charset="0"/>
                </a:defRPr>
              </a:lvl9pPr>
            </a:lstStyle>
            <a:p>
              <a:pPr algn="just" eaLnBrk="1" hangingPunct="1">
                <a:lnSpc>
                  <a:spcPct val="120000"/>
                </a:lnSpc>
              </a:pPr>
              <a:r>
                <a:rPr lang="es-MX" altLang="es-MX" sz="5400" b="1" dirty="0">
                  <a:solidFill>
                    <a:schemeClr val="bg1"/>
                  </a:solidFill>
                </a:rPr>
                <a:t>INCORPORACIÓN</a:t>
              </a:r>
              <a:endParaRPr lang="id-ID" altLang="es-MX" sz="5400" b="1" dirty="0">
                <a:solidFill>
                  <a:schemeClr val="bg1"/>
                </a:solidFill>
              </a:endParaRPr>
            </a:p>
          </p:txBody>
        </p:sp>
        <p:sp>
          <p:nvSpPr>
            <p:cNvPr id="203" name="TextBox 202">
              <a:extLst>
                <a:ext uri="{FF2B5EF4-FFF2-40B4-BE49-F238E27FC236}">
                  <a16:creationId xmlns:a16="http://schemas.microsoft.com/office/drawing/2014/main" id="{89E1DD0E-BF5B-4522-8745-D6421B1ADD98}"/>
                </a:ext>
              </a:extLst>
            </p:cNvPr>
            <p:cNvSpPr txBox="1"/>
            <p:nvPr/>
          </p:nvSpPr>
          <p:spPr>
            <a:xfrm>
              <a:off x="9948672" y="10800704"/>
              <a:ext cx="3164155" cy="1333537"/>
            </a:xfrm>
            <a:prstGeom prst="rect">
              <a:avLst/>
            </a:prstGeom>
            <a:noFill/>
          </p:spPr>
          <p:txBody>
            <a:bodyPr>
              <a:spAutoFit/>
            </a:bodyPr>
            <a:lstStyle/>
            <a:p>
              <a:pPr algn="r" eaLnBrk="1" fontAlgn="auto" hangingPunct="1">
                <a:lnSpc>
                  <a:spcPct val="120000"/>
                </a:lnSpc>
                <a:spcBef>
                  <a:spcPts val="0"/>
                </a:spcBef>
                <a:spcAft>
                  <a:spcPts val="0"/>
                </a:spcAft>
                <a:defRPr/>
              </a:pPr>
              <a:r>
                <a:rPr lang="id-ID" sz="7200" dirty="0">
                  <a:solidFill>
                    <a:schemeClr val="bg1"/>
                  </a:solidFill>
                  <a:latin typeface="+mj-lt"/>
                </a:rPr>
                <a:t>04</a:t>
              </a:r>
              <a:endParaRPr lang="id-ID" sz="7200" dirty="0">
                <a:solidFill>
                  <a:schemeClr val="bg1"/>
                </a:solidFill>
                <a:latin typeface="+mn-lt"/>
              </a:endParaRPr>
            </a:p>
          </p:txBody>
        </p:sp>
      </p:grpSp>
      <p:sp>
        <p:nvSpPr>
          <p:cNvPr id="204" name="TextBox 203">
            <a:extLst>
              <a:ext uri="{FF2B5EF4-FFF2-40B4-BE49-F238E27FC236}">
                <a16:creationId xmlns:a16="http://schemas.microsoft.com/office/drawing/2014/main" id="{1AF5ED64-95F5-45BE-9E7E-AFE1669D304B}"/>
              </a:ext>
            </a:extLst>
          </p:cNvPr>
          <p:cNvSpPr txBox="1"/>
          <p:nvPr/>
        </p:nvSpPr>
        <p:spPr>
          <a:xfrm>
            <a:off x="8348874" y="3757681"/>
            <a:ext cx="9647583" cy="8596841"/>
          </a:xfrm>
          <a:prstGeom prst="rect">
            <a:avLst/>
          </a:prstGeom>
          <a:noFill/>
        </p:spPr>
        <p:txBody>
          <a:bodyPr wrap="square">
            <a:spAutoFit/>
          </a:bodyPr>
          <a:lstStyle/>
          <a:p>
            <a:pPr algn="just" eaLnBrk="1" fontAlgn="auto" hangingPunct="1">
              <a:lnSpc>
                <a:spcPct val="120000"/>
              </a:lnSpc>
              <a:spcBef>
                <a:spcPts val="0"/>
              </a:spcBef>
              <a:spcAft>
                <a:spcPts val="0"/>
              </a:spcAft>
              <a:defRPr/>
            </a:pPr>
            <a:r>
              <a:rPr lang="es-MX" sz="2200" dirty="0">
                <a:solidFill>
                  <a:schemeClr val="bg1"/>
                </a:solidFill>
                <a:latin typeface="+mn-lt"/>
              </a:rPr>
              <a:t>Toda vez que la falta de fiabilidad sigue siendo el talón de Aquiles de los RPAS las mejoras que al corto plazo se pueden esperar pasan por la redundancia y robustez de los sistemas críticos, la resistencia a la fatiga de los materiales, componentes y dispositivos, la tolerancia a los daños externos así como a los climas adversos. La aspiración es que el punto de falla de dispositivos y componentes sea equiparable en alguna mediad al de las aeronaves tripuladas a fin de elevar el factor de seguridad.</a:t>
            </a:r>
          </a:p>
          <a:p>
            <a:pPr algn="just" eaLnBrk="1" fontAlgn="auto" hangingPunct="1">
              <a:lnSpc>
                <a:spcPct val="120000"/>
              </a:lnSpc>
              <a:spcBef>
                <a:spcPts val="0"/>
              </a:spcBef>
              <a:spcAft>
                <a:spcPts val="0"/>
              </a:spcAft>
              <a:defRPr/>
            </a:pPr>
            <a:endParaRPr lang="es-MX" sz="2200" dirty="0">
              <a:solidFill>
                <a:schemeClr val="bg1"/>
              </a:solidFill>
              <a:latin typeface="+mn-lt"/>
            </a:endParaRPr>
          </a:p>
          <a:p>
            <a:pPr algn="just" eaLnBrk="1" fontAlgn="auto" hangingPunct="1">
              <a:lnSpc>
                <a:spcPct val="120000"/>
              </a:lnSpc>
              <a:spcBef>
                <a:spcPts val="0"/>
              </a:spcBef>
              <a:spcAft>
                <a:spcPts val="0"/>
              </a:spcAft>
              <a:defRPr/>
            </a:pPr>
            <a:r>
              <a:rPr lang="es-MX" sz="2200" dirty="0">
                <a:solidFill>
                  <a:schemeClr val="bg1"/>
                </a:solidFill>
                <a:latin typeface="+mn-lt"/>
              </a:rPr>
              <a:t>Hoy día son muchas las empresas privadas y organizaciones publicas que están ensayando con diversas versiones de vehículos aéreos personales, así como otras tantas que lo están haciendo con vehículos aéreos para el transporte de mercancías. </a:t>
            </a:r>
          </a:p>
          <a:p>
            <a:pPr algn="just" eaLnBrk="1" fontAlgn="auto" hangingPunct="1">
              <a:lnSpc>
                <a:spcPct val="120000"/>
              </a:lnSpc>
              <a:spcBef>
                <a:spcPts val="0"/>
              </a:spcBef>
              <a:spcAft>
                <a:spcPts val="0"/>
              </a:spcAft>
              <a:defRPr/>
            </a:pPr>
            <a:endParaRPr lang="es-MX" sz="2200" dirty="0">
              <a:solidFill>
                <a:schemeClr val="bg1"/>
              </a:solidFill>
              <a:latin typeface="+mn-lt"/>
            </a:endParaRPr>
          </a:p>
          <a:p>
            <a:pPr algn="just" eaLnBrk="1" fontAlgn="auto" hangingPunct="1">
              <a:lnSpc>
                <a:spcPct val="120000"/>
              </a:lnSpc>
              <a:spcBef>
                <a:spcPts val="0"/>
              </a:spcBef>
              <a:spcAft>
                <a:spcPts val="0"/>
              </a:spcAft>
              <a:defRPr/>
            </a:pPr>
            <a:r>
              <a:rPr lang="es-MX" sz="2200" dirty="0">
                <a:solidFill>
                  <a:schemeClr val="bg1"/>
                </a:solidFill>
                <a:latin typeface="+mn-lt"/>
              </a:rPr>
              <a:t>En un principio lo servicios de última milla seguramente serán impulsores de esta tecnología lo mismos que las empresas de taxis aéreos sin embargo a mediano plazo es previsible el impulso provenga de los vehículos aéreos personales y de las flotas de RPAS que las empresas empleen para el transporte de sus insumos.</a:t>
            </a:r>
          </a:p>
          <a:p>
            <a:pPr algn="just" eaLnBrk="1" fontAlgn="auto" hangingPunct="1">
              <a:lnSpc>
                <a:spcPct val="120000"/>
              </a:lnSpc>
              <a:spcBef>
                <a:spcPts val="0"/>
              </a:spcBef>
              <a:spcAft>
                <a:spcPts val="0"/>
              </a:spcAft>
              <a:defRPr/>
            </a:pPr>
            <a:endParaRPr lang="es-MX" sz="2200" dirty="0">
              <a:solidFill>
                <a:schemeClr val="bg1"/>
              </a:solidFill>
              <a:latin typeface="+mn-lt"/>
            </a:endParaRPr>
          </a:p>
          <a:p>
            <a:pPr algn="just" eaLnBrk="1" fontAlgn="auto" hangingPunct="1">
              <a:lnSpc>
                <a:spcPct val="120000"/>
              </a:lnSpc>
              <a:spcBef>
                <a:spcPts val="0"/>
              </a:spcBef>
              <a:spcAft>
                <a:spcPts val="0"/>
              </a:spcAft>
              <a:defRPr/>
            </a:pPr>
            <a:r>
              <a:rPr lang="es-MX" sz="2200" dirty="0">
                <a:solidFill>
                  <a:schemeClr val="bg1"/>
                </a:solidFill>
                <a:latin typeface="+mn-lt"/>
              </a:rPr>
              <a:t>Como se puede intuir los usos habrán de multiplicarse tal y como sucedió con la incorporación de las computadoras personales al ámbito de trabajo y recreativo de las personas quienes extendieron las fronteras de uso hasta límites insospechados.</a:t>
            </a:r>
            <a:endParaRPr lang="id-ID" sz="2200" dirty="0">
              <a:solidFill>
                <a:schemeClr val="bg1"/>
              </a:solidFill>
              <a:latin typeface="+mn-lt"/>
            </a:endParaRPr>
          </a:p>
        </p:txBody>
      </p:sp>
      <p:pic>
        <p:nvPicPr>
          <p:cNvPr id="17" name="Imagen 16">
            <a:extLst>
              <a:ext uri="{FF2B5EF4-FFF2-40B4-BE49-F238E27FC236}">
                <a16:creationId xmlns:a16="http://schemas.microsoft.com/office/drawing/2014/main" id="{035C56FD-2D4A-4D92-A97A-2E9B33E8AA90}"/>
              </a:ext>
            </a:extLst>
          </p:cNvPr>
          <p:cNvPicPr>
            <a:picLocks noChangeAspect="1"/>
          </p:cNvPicPr>
          <p:nvPr/>
        </p:nvPicPr>
        <p:blipFill rotWithShape="1">
          <a:blip r:embed="rId2">
            <a:extLst>
              <a:ext uri="{28A0092B-C50C-407E-A947-70E740481C1C}">
                <a14:useLocalDpi xmlns:a14="http://schemas.microsoft.com/office/drawing/2010/main" val="0"/>
              </a:ext>
            </a:extLst>
          </a:blip>
          <a:srcRect t="13734"/>
          <a:stretch/>
        </p:blipFill>
        <p:spPr>
          <a:xfrm>
            <a:off x="17996457" y="745252"/>
            <a:ext cx="6009805" cy="5496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randombar(horizontal)">
                                      <p:cBhvr>
                                        <p:cTn id="7" dur="500"/>
                                        <p:tgtEl>
                                          <p:spTgt spid="20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fade">
                                      <p:cBhvr>
                                        <p:cTn id="11" dur="500"/>
                                        <p:tgtEl>
                                          <p:spTgt spid="19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fade">
                                      <p:cBhvr>
                                        <p:cTn id="15" dur="500"/>
                                        <p:tgtEl>
                                          <p:spTgt spid="19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Effect transition="in" filter="fade">
                                      <p:cBhvr>
                                        <p:cTn id="19" dur="500"/>
                                        <p:tgtEl>
                                          <p:spTgt spid="198"/>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1"/>
                                        </p:tgtEl>
                                        <p:attrNameLst>
                                          <p:attrName>style.visibility</p:attrName>
                                        </p:attrNameLst>
                                      </p:cBhvr>
                                      <p:to>
                                        <p:strVal val="visible"/>
                                      </p:to>
                                    </p:set>
                                    <p:animEffect transition="in" filter="fade">
                                      <p:cBhvr>
                                        <p:cTn id="23"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387071D8-44A8-4788-94FD-0C5DF22BDE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658" r="30658"/>
          <a:stretch>
            <a:fillRect/>
          </a:stretch>
        </p:blipFill>
        <p:spPr>
          <a:xfrm>
            <a:off x="7173913" y="1241425"/>
            <a:ext cx="4873625" cy="7105650"/>
          </a:xfrm>
        </p:spPr>
      </p:pic>
      <p:sp>
        <p:nvSpPr>
          <p:cNvPr id="14341" name="Title 16">
            <a:extLst>
              <a:ext uri="{FF2B5EF4-FFF2-40B4-BE49-F238E27FC236}">
                <a16:creationId xmlns:a16="http://schemas.microsoft.com/office/drawing/2014/main" id="{C9999106-832C-40FB-98C8-F13DDD0698BA}"/>
              </a:ext>
            </a:extLst>
          </p:cNvPr>
          <p:cNvSpPr>
            <a:spLocks noGrp="1"/>
          </p:cNvSpPr>
          <p:nvPr>
            <p:ph type="title"/>
          </p:nvPr>
        </p:nvSpPr>
        <p:spPr bwMode="auto">
          <a:xfrm>
            <a:off x="950154" y="8791439"/>
            <a:ext cx="7991475" cy="3138488"/>
          </a:xfrm>
        </p:spPr>
        <p:txBody>
          <a:bodyPr wrap="square" numCol="1" anchorCtr="0" compatLnSpc="1">
            <a:prstTxWarp prst="textNoShape">
              <a:avLst/>
            </a:prstTxWarp>
          </a:bodyPr>
          <a:lstStyle/>
          <a:p>
            <a:r>
              <a:rPr lang="es-MX" altLang="es-MX" sz="9600" dirty="0"/>
              <a:t>Conclusiones</a:t>
            </a:r>
            <a:endParaRPr lang="id-ID" altLang="es-MX" sz="9600" dirty="0"/>
          </a:p>
        </p:txBody>
      </p:sp>
      <p:pic>
        <p:nvPicPr>
          <p:cNvPr id="8" name="Marcador de posición de imagen 7">
            <a:extLst>
              <a:ext uri="{FF2B5EF4-FFF2-40B4-BE49-F238E27FC236}">
                <a16:creationId xmlns:a16="http://schemas.microsoft.com/office/drawing/2014/main" id="{3B467572-1137-4EA6-B3D4-00F44916782C}"/>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7017" r="17017"/>
          <a:stretch>
            <a:fillRect/>
          </a:stretch>
        </p:blipFill>
        <p:spPr>
          <a:xfrm>
            <a:off x="0" y="1241425"/>
            <a:ext cx="7034213" cy="7105650"/>
          </a:xfrm>
        </p:spPr>
      </p:pic>
      <p:sp>
        <p:nvSpPr>
          <p:cNvPr id="26" name="Rectangle 25">
            <a:extLst>
              <a:ext uri="{FF2B5EF4-FFF2-40B4-BE49-F238E27FC236}">
                <a16:creationId xmlns:a16="http://schemas.microsoft.com/office/drawing/2014/main" id="{A602C758-767C-41F8-BC4A-F77636AF122E}"/>
              </a:ext>
            </a:extLst>
          </p:cNvPr>
          <p:cNvSpPr/>
          <p:nvPr/>
        </p:nvSpPr>
        <p:spPr>
          <a:xfrm>
            <a:off x="1852613" y="1241425"/>
            <a:ext cx="5181600" cy="1665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7" name="TextBox 26">
            <a:extLst>
              <a:ext uri="{FF2B5EF4-FFF2-40B4-BE49-F238E27FC236}">
                <a16:creationId xmlns:a16="http://schemas.microsoft.com/office/drawing/2014/main" id="{01EF27A2-469C-4F1B-86F0-7436101732D2}"/>
              </a:ext>
            </a:extLst>
          </p:cNvPr>
          <p:cNvSpPr txBox="1"/>
          <p:nvPr/>
        </p:nvSpPr>
        <p:spPr>
          <a:xfrm>
            <a:off x="2127873" y="1362144"/>
            <a:ext cx="4740275" cy="1392369"/>
          </a:xfrm>
          <a:prstGeom prst="rect">
            <a:avLst/>
          </a:prstGeom>
          <a:noFill/>
        </p:spPr>
        <p:txBody>
          <a:bodyPr>
            <a:spAutoFit/>
          </a:bodyPr>
          <a:lstStyle/>
          <a:p>
            <a:pPr eaLnBrk="1" fontAlgn="auto" hangingPunct="1">
              <a:lnSpc>
                <a:spcPct val="120000"/>
              </a:lnSpc>
              <a:spcBef>
                <a:spcPts val="0"/>
              </a:spcBef>
              <a:spcAft>
                <a:spcPts val="0"/>
              </a:spcAft>
              <a:defRPr/>
            </a:pPr>
            <a:r>
              <a:rPr lang="es-MX" sz="2400" dirty="0">
                <a:solidFill>
                  <a:schemeClr val="bg1"/>
                </a:solidFill>
                <a:latin typeface="+mj-lt"/>
              </a:rPr>
              <a:t>Diseño finalista del concurso </a:t>
            </a:r>
            <a:r>
              <a:rPr lang="es-MX" sz="2400" dirty="0" err="1">
                <a:solidFill>
                  <a:schemeClr val="bg1"/>
                </a:solidFill>
                <a:latin typeface="+mj-lt"/>
              </a:rPr>
              <a:t>GoFly</a:t>
            </a:r>
            <a:r>
              <a:rPr lang="es-MX" sz="2400" dirty="0">
                <a:solidFill>
                  <a:schemeClr val="bg1"/>
                </a:solidFill>
                <a:latin typeface="+mj-lt"/>
              </a:rPr>
              <a:t> de la aeronáutica Boing, quién habrá de anunciar ganador en el 2020</a:t>
            </a:r>
            <a:endParaRPr lang="id-ID" sz="2200" dirty="0">
              <a:solidFill>
                <a:schemeClr val="bg1"/>
              </a:solidFill>
              <a:latin typeface="+mn-lt"/>
            </a:endParaRPr>
          </a:p>
        </p:txBody>
      </p:sp>
      <p:sp>
        <p:nvSpPr>
          <p:cNvPr id="2" name="Rectángulo 1">
            <a:extLst>
              <a:ext uri="{FF2B5EF4-FFF2-40B4-BE49-F238E27FC236}">
                <a16:creationId xmlns:a16="http://schemas.microsoft.com/office/drawing/2014/main" id="{830639AB-5403-4AFD-B5E7-F15F075577E8}"/>
              </a:ext>
            </a:extLst>
          </p:cNvPr>
          <p:cNvSpPr/>
          <p:nvPr/>
        </p:nvSpPr>
        <p:spPr>
          <a:xfrm>
            <a:off x="12188825" y="1241425"/>
            <a:ext cx="12188825" cy="12474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TextBox 20">
            <a:extLst>
              <a:ext uri="{FF2B5EF4-FFF2-40B4-BE49-F238E27FC236}">
                <a16:creationId xmlns:a16="http://schemas.microsoft.com/office/drawing/2014/main" id="{2A223211-0853-461D-81C4-92EC082626D1}"/>
              </a:ext>
            </a:extLst>
          </p:cNvPr>
          <p:cNvSpPr txBox="1"/>
          <p:nvPr/>
        </p:nvSpPr>
        <p:spPr>
          <a:xfrm>
            <a:off x="12790487" y="1540007"/>
            <a:ext cx="11083303" cy="11950323"/>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dirty="0">
                <a:solidFill>
                  <a:schemeClr val="bg1"/>
                </a:solidFill>
                <a:latin typeface="+mj-lt"/>
              </a:rPr>
              <a:t>EL HOMBRE Y EL CIELO</a:t>
            </a:r>
            <a:endParaRPr lang="id-ID" sz="2800" dirty="0">
              <a:solidFill>
                <a:schemeClr val="bg1"/>
              </a:solidFill>
              <a:latin typeface="+mj-lt"/>
            </a:endParaRPr>
          </a:p>
          <a:p>
            <a:pPr algn="just" eaLnBrk="1" fontAlgn="auto" hangingPunct="1">
              <a:lnSpc>
                <a:spcPct val="120000"/>
              </a:lnSpc>
              <a:spcBef>
                <a:spcPts val="0"/>
              </a:spcBef>
              <a:spcAft>
                <a:spcPts val="0"/>
              </a:spcAft>
              <a:defRPr/>
            </a:pPr>
            <a:r>
              <a:rPr lang="es-MX" sz="2800" dirty="0">
                <a:solidFill>
                  <a:schemeClr val="bg1"/>
                </a:solidFill>
                <a:latin typeface="+mn-lt"/>
              </a:rPr>
              <a:t>Si la pretensión es que los RPAS surquen los cielos de manera masiva, su nivel de fiabilidad deberá elevarse en alto grado equiparándolo al de las aeronaves tripuladas, factor que sin dada traerá aparejado un aumento en el costo de estos equipos.</a:t>
            </a:r>
          </a:p>
          <a:p>
            <a:pPr algn="just" eaLnBrk="1" fontAlgn="auto" hangingPunct="1">
              <a:lnSpc>
                <a:spcPct val="120000"/>
              </a:lnSpc>
              <a:spcBef>
                <a:spcPts val="0"/>
              </a:spcBef>
              <a:spcAft>
                <a:spcPts val="0"/>
              </a:spcAft>
              <a:defRPr/>
            </a:pPr>
            <a:endParaRPr lang="es-MX" sz="2800" dirty="0">
              <a:solidFill>
                <a:schemeClr val="bg1"/>
              </a:solidFill>
              <a:latin typeface="+mn-lt"/>
            </a:endParaRPr>
          </a:p>
          <a:p>
            <a:pPr algn="just" eaLnBrk="1" fontAlgn="auto" hangingPunct="1">
              <a:lnSpc>
                <a:spcPct val="120000"/>
              </a:lnSpc>
              <a:spcBef>
                <a:spcPts val="0"/>
              </a:spcBef>
              <a:spcAft>
                <a:spcPts val="0"/>
              </a:spcAft>
              <a:defRPr/>
            </a:pPr>
            <a:r>
              <a:rPr lang="es-MX" sz="2800" dirty="0">
                <a:solidFill>
                  <a:schemeClr val="bg1"/>
                </a:solidFill>
                <a:latin typeface="+mn-lt"/>
              </a:rPr>
              <a:t>La necesidad de nueva infraestructura urbana e industrial que apoye al transporte aéreo paulatinamente cambiara el rostro de nuestros entornos y marcará una nueva era para la movilidad de bienes y personas.</a:t>
            </a:r>
          </a:p>
          <a:p>
            <a:pPr algn="just" eaLnBrk="1" fontAlgn="auto" hangingPunct="1">
              <a:lnSpc>
                <a:spcPct val="120000"/>
              </a:lnSpc>
              <a:spcBef>
                <a:spcPts val="0"/>
              </a:spcBef>
              <a:spcAft>
                <a:spcPts val="0"/>
              </a:spcAft>
              <a:defRPr/>
            </a:pPr>
            <a:endParaRPr lang="es-MX" sz="2800" dirty="0">
              <a:solidFill>
                <a:schemeClr val="bg1"/>
              </a:solidFill>
              <a:latin typeface="+mn-lt"/>
            </a:endParaRPr>
          </a:p>
          <a:p>
            <a:pPr algn="just" eaLnBrk="1" fontAlgn="auto" hangingPunct="1">
              <a:lnSpc>
                <a:spcPct val="120000"/>
              </a:lnSpc>
              <a:spcBef>
                <a:spcPts val="0"/>
              </a:spcBef>
              <a:spcAft>
                <a:spcPts val="0"/>
              </a:spcAft>
              <a:defRPr/>
            </a:pPr>
            <a:r>
              <a:rPr lang="es-MX" sz="2800" dirty="0">
                <a:solidFill>
                  <a:schemeClr val="bg1"/>
                </a:solidFill>
                <a:latin typeface="+mn-lt"/>
              </a:rPr>
              <a:t>No hay duda habrá escollos de muchos tipos en el camino sin embargo al igual que otras tantas tecnologías emergentes esta demostrará su valor y conseguirá afianzarse.</a:t>
            </a:r>
          </a:p>
          <a:p>
            <a:pPr algn="just" eaLnBrk="1" fontAlgn="auto" hangingPunct="1">
              <a:lnSpc>
                <a:spcPct val="120000"/>
              </a:lnSpc>
              <a:spcBef>
                <a:spcPts val="0"/>
              </a:spcBef>
              <a:spcAft>
                <a:spcPts val="0"/>
              </a:spcAft>
              <a:defRPr/>
            </a:pPr>
            <a:endParaRPr lang="es-MX" sz="2800" dirty="0">
              <a:solidFill>
                <a:schemeClr val="bg1"/>
              </a:solidFill>
              <a:latin typeface="+mn-lt"/>
            </a:endParaRPr>
          </a:p>
          <a:p>
            <a:pPr algn="just" eaLnBrk="1" fontAlgn="auto" hangingPunct="1">
              <a:lnSpc>
                <a:spcPct val="120000"/>
              </a:lnSpc>
              <a:spcBef>
                <a:spcPts val="0"/>
              </a:spcBef>
              <a:spcAft>
                <a:spcPts val="0"/>
              </a:spcAft>
              <a:defRPr/>
            </a:pPr>
            <a:r>
              <a:rPr lang="es-MX" sz="2800" dirty="0">
                <a:solidFill>
                  <a:schemeClr val="bg1"/>
                </a:solidFill>
                <a:latin typeface="+mn-lt"/>
              </a:rPr>
              <a:t>La próxima década marcara un nuevo hito para la movilidad de bienes y personas tan importante como la que en su momento propiciaron los viajes en automóvil y en avión.</a:t>
            </a:r>
          </a:p>
          <a:p>
            <a:pPr algn="just" eaLnBrk="1" fontAlgn="auto" hangingPunct="1">
              <a:lnSpc>
                <a:spcPct val="120000"/>
              </a:lnSpc>
              <a:spcBef>
                <a:spcPts val="0"/>
              </a:spcBef>
              <a:spcAft>
                <a:spcPts val="0"/>
              </a:spcAft>
              <a:defRPr/>
            </a:pPr>
            <a:endParaRPr lang="es-MX" sz="2800" dirty="0">
              <a:solidFill>
                <a:schemeClr val="bg1"/>
              </a:solidFill>
              <a:latin typeface="+mn-lt"/>
            </a:endParaRPr>
          </a:p>
          <a:p>
            <a:pPr algn="just" eaLnBrk="1" fontAlgn="auto" hangingPunct="1">
              <a:lnSpc>
                <a:spcPct val="120000"/>
              </a:lnSpc>
              <a:spcBef>
                <a:spcPts val="0"/>
              </a:spcBef>
              <a:spcAft>
                <a:spcPts val="0"/>
              </a:spcAft>
              <a:defRPr/>
            </a:pPr>
            <a:r>
              <a:rPr lang="es-MX" sz="2800" dirty="0">
                <a:solidFill>
                  <a:schemeClr val="bg1"/>
                </a:solidFill>
                <a:latin typeface="+mn-lt"/>
              </a:rPr>
              <a:t>Los retos son tan colosales como grandes las oportunidades que se abren para quienes participamos de este sector, por lo que los conmino a invertir en la especialización a fin de innovar a modo de conseguir el nicho propio que nos permita ser parte de este renovado sueño de llevar al hombre a surcar el cielo.</a:t>
            </a:r>
            <a:endParaRPr lang="id-ID" sz="2800" dirty="0">
              <a:solidFill>
                <a:schemeClr val="bg1"/>
              </a:solidFill>
              <a:latin typeface="+mn-lt"/>
            </a:endParaRPr>
          </a:p>
        </p:txBody>
      </p:sp>
      <p:sp>
        <p:nvSpPr>
          <p:cNvPr id="19" name="TextBox 11">
            <a:extLst>
              <a:ext uri="{FF2B5EF4-FFF2-40B4-BE49-F238E27FC236}">
                <a16:creationId xmlns:a16="http://schemas.microsoft.com/office/drawing/2014/main" id="{E067FD36-8759-469B-BE87-F6CCB5B52E7A}"/>
              </a:ext>
            </a:extLst>
          </p:cNvPr>
          <p:cNvSpPr txBox="1"/>
          <p:nvPr/>
        </p:nvSpPr>
        <p:spPr>
          <a:xfrm>
            <a:off x="950154" y="11217103"/>
            <a:ext cx="6663220" cy="2042419"/>
          </a:xfrm>
          <a:prstGeom prst="rect">
            <a:avLst/>
          </a:prstGeom>
          <a:noFill/>
        </p:spPr>
        <p:txBody>
          <a:bodyPr wrap="square" lIns="144000">
            <a:spAutoFit/>
          </a:bodyPr>
          <a:lstStyle/>
          <a:p>
            <a:pPr eaLnBrk="1" fontAlgn="auto" hangingPunct="1">
              <a:lnSpc>
                <a:spcPct val="120000"/>
              </a:lnSpc>
              <a:spcBef>
                <a:spcPts val="0"/>
              </a:spcBef>
              <a:spcAft>
                <a:spcPts val="0"/>
              </a:spcAft>
              <a:defRPr/>
            </a:pPr>
            <a:r>
              <a:rPr lang="es-MX" sz="3600" dirty="0">
                <a:solidFill>
                  <a:schemeClr val="tx1">
                    <a:lumMod val="50000"/>
                    <a:lumOff val="50000"/>
                  </a:schemeClr>
                </a:solidFill>
                <a:latin typeface="+mn-lt"/>
              </a:rPr>
              <a:t>El RPAS como alternativa de movilidad</a:t>
            </a:r>
          </a:p>
          <a:p>
            <a:pPr eaLnBrk="1" fontAlgn="auto" hangingPunct="1">
              <a:lnSpc>
                <a:spcPct val="120000"/>
              </a:lnSpc>
              <a:spcBef>
                <a:spcPts val="0"/>
              </a:spcBef>
              <a:spcAft>
                <a:spcPts val="0"/>
              </a:spcAft>
              <a:defRPr/>
            </a:pPr>
            <a:endParaRPr lang="id-ID" sz="3600" dirty="0">
              <a:solidFill>
                <a:schemeClr val="tx1">
                  <a:lumMod val="50000"/>
                  <a:lumOff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1"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1557FB6A-E1B9-4BCF-B89C-2D2E16A8620A}"/>
              </a:ext>
            </a:extLst>
          </p:cNvPr>
          <p:cNvSpPr>
            <a:spLocks noGrp="1"/>
          </p:cNvSpPr>
          <p:nvPr>
            <p:ph type="title"/>
          </p:nvPr>
        </p:nvSpPr>
        <p:spPr bwMode="auto">
          <a:xfrm>
            <a:off x="1387475" y="1241425"/>
            <a:ext cx="21602700" cy="915988"/>
          </a:xfrm>
        </p:spPr>
        <p:txBody>
          <a:bodyPr wrap="square" numCol="1" anchorCtr="0" compatLnSpc="1">
            <a:prstTxWarp prst="textNoShape">
              <a:avLst/>
            </a:prstTxWarp>
          </a:bodyPr>
          <a:lstStyle/>
          <a:p>
            <a:r>
              <a:rPr lang="es-MX" altLang="es-MX" b="1" dirty="0"/>
              <a:t>Drones México Inspección Aérea</a:t>
            </a:r>
            <a:endParaRPr lang="id-ID" altLang="es-MX" b="1" dirty="0"/>
          </a:p>
        </p:txBody>
      </p:sp>
      <p:sp>
        <p:nvSpPr>
          <p:cNvPr id="4099" name="Subtitle 4">
            <a:extLst>
              <a:ext uri="{FF2B5EF4-FFF2-40B4-BE49-F238E27FC236}">
                <a16:creationId xmlns:a16="http://schemas.microsoft.com/office/drawing/2014/main" id="{0AD54049-83A1-4416-A9A6-DA208D9BE903}"/>
              </a:ext>
            </a:extLst>
          </p:cNvPr>
          <p:cNvSpPr>
            <a:spLocks noGrp="1"/>
          </p:cNvSpPr>
          <p:nvPr>
            <p:ph type="subTitle" idx="1"/>
          </p:nvPr>
        </p:nvSpPr>
        <p:spPr>
          <a:xfrm>
            <a:off x="3046413" y="2303463"/>
            <a:ext cx="18284825" cy="627062"/>
          </a:xfrm>
        </p:spPr>
        <p:txBody>
          <a:bodyPr/>
          <a:lstStyle/>
          <a:p>
            <a:r>
              <a:rPr lang="es-MX" altLang="es-MX" dirty="0">
                <a:solidFill>
                  <a:srgbClr val="7F7F7F"/>
                </a:solidFill>
              </a:rPr>
              <a:t>Prestación de servicios especializados</a:t>
            </a:r>
            <a:endParaRPr lang="id-ID" altLang="es-MX" dirty="0">
              <a:solidFill>
                <a:srgbClr val="7F7F7F"/>
              </a:solidFill>
            </a:endParaRPr>
          </a:p>
        </p:txBody>
      </p:sp>
      <p:sp>
        <p:nvSpPr>
          <p:cNvPr id="6" name="Rectangle 5">
            <a:extLst>
              <a:ext uri="{FF2B5EF4-FFF2-40B4-BE49-F238E27FC236}">
                <a16:creationId xmlns:a16="http://schemas.microsoft.com/office/drawing/2014/main" id="{39B479F2-875B-4A81-9A53-86B2FB9E0704}"/>
              </a:ext>
            </a:extLst>
          </p:cNvPr>
          <p:cNvSpPr/>
          <p:nvPr/>
        </p:nvSpPr>
        <p:spPr>
          <a:xfrm>
            <a:off x="0" y="3705225"/>
            <a:ext cx="7924800" cy="8158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9" name="Rectangle 8">
            <a:extLst>
              <a:ext uri="{FF2B5EF4-FFF2-40B4-BE49-F238E27FC236}">
                <a16:creationId xmlns:a16="http://schemas.microsoft.com/office/drawing/2014/main" id="{EEAFA181-FD61-4313-AC9E-5CCE286A1B7F}"/>
              </a:ext>
            </a:extLst>
          </p:cNvPr>
          <p:cNvSpPr/>
          <p:nvPr/>
        </p:nvSpPr>
        <p:spPr>
          <a:xfrm>
            <a:off x="16452850" y="3705225"/>
            <a:ext cx="7924800" cy="81581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TextBox 6">
            <a:extLst>
              <a:ext uri="{FF2B5EF4-FFF2-40B4-BE49-F238E27FC236}">
                <a16:creationId xmlns:a16="http://schemas.microsoft.com/office/drawing/2014/main" id="{9D7EB348-6630-47CF-8A67-56963535C08B}"/>
              </a:ext>
            </a:extLst>
          </p:cNvPr>
          <p:cNvSpPr txBox="1"/>
          <p:nvPr/>
        </p:nvSpPr>
        <p:spPr>
          <a:xfrm>
            <a:off x="637952" y="4009363"/>
            <a:ext cx="6935637" cy="3123291"/>
          </a:xfrm>
          <a:prstGeom prst="rect">
            <a:avLst/>
          </a:prstGeom>
          <a:noFill/>
        </p:spPr>
        <p:txBody>
          <a:bodyPr wrap="square">
            <a:spAutoFit/>
          </a:bodyPr>
          <a:lstStyle/>
          <a:p>
            <a:pPr eaLnBrk="1" fontAlgn="auto" hangingPunct="1">
              <a:lnSpc>
                <a:spcPct val="120000"/>
              </a:lnSpc>
              <a:spcBef>
                <a:spcPts val="0"/>
              </a:spcBef>
              <a:spcAft>
                <a:spcPts val="0"/>
              </a:spcAft>
              <a:defRPr/>
            </a:pPr>
            <a:r>
              <a:rPr lang="es-MX" sz="5400" dirty="0">
                <a:solidFill>
                  <a:schemeClr val="bg1"/>
                </a:solidFill>
                <a:latin typeface="+mj-lt"/>
              </a:rPr>
              <a:t>Contáctanos</a:t>
            </a:r>
            <a:endParaRPr lang="es-MX" sz="2800" dirty="0">
              <a:solidFill>
                <a:schemeClr val="bg1"/>
              </a:solidFill>
              <a:latin typeface="+mj-lt"/>
            </a:endParaRPr>
          </a:p>
          <a:p>
            <a:pPr eaLnBrk="1" fontAlgn="auto" hangingPunct="1">
              <a:lnSpc>
                <a:spcPct val="120000"/>
              </a:lnSpc>
              <a:spcBef>
                <a:spcPts val="0"/>
              </a:spcBef>
              <a:spcAft>
                <a:spcPts val="0"/>
              </a:spcAft>
              <a:defRPr/>
            </a:pPr>
            <a:r>
              <a:rPr lang="es-MX" sz="2800" dirty="0">
                <a:solidFill>
                  <a:schemeClr val="bg1"/>
                </a:solidFill>
                <a:latin typeface="+mn-lt"/>
              </a:rPr>
              <a:t>CDMX </a:t>
            </a:r>
          </a:p>
          <a:p>
            <a:pPr eaLnBrk="1" fontAlgn="auto" hangingPunct="1">
              <a:lnSpc>
                <a:spcPct val="120000"/>
              </a:lnSpc>
              <a:spcBef>
                <a:spcPts val="0"/>
              </a:spcBef>
              <a:spcAft>
                <a:spcPts val="0"/>
              </a:spcAft>
              <a:defRPr/>
            </a:pPr>
            <a:r>
              <a:rPr lang="es-MX" sz="2800" dirty="0">
                <a:solidFill>
                  <a:schemeClr val="bg1"/>
                </a:solidFill>
                <a:latin typeface="+mn-lt"/>
              </a:rPr>
              <a:t>Oficina	55 8112 8822</a:t>
            </a:r>
          </a:p>
          <a:p>
            <a:pPr eaLnBrk="1" fontAlgn="auto" hangingPunct="1">
              <a:lnSpc>
                <a:spcPct val="120000"/>
              </a:lnSpc>
              <a:spcBef>
                <a:spcPts val="0"/>
              </a:spcBef>
              <a:spcAft>
                <a:spcPts val="0"/>
              </a:spcAft>
              <a:defRPr/>
            </a:pPr>
            <a:r>
              <a:rPr lang="es-MX" sz="2800" dirty="0">
                <a:solidFill>
                  <a:schemeClr val="bg1"/>
                </a:solidFill>
                <a:latin typeface="+mn-lt"/>
              </a:rPr>
              <a:t>Móvil		55 3334 6931</a:t>
            </a:r>
          </a:p>
          <a:p>
            <a:pPr eaLnBrk="1" fontAlgn="auto" hangingPunct="1">
              <a:lnSpc>
                <a:spcPct val="120000"/>
              </a:lnSpc>
              <a:spcBef>
                <a:spcPts val="0"/>
              </a:spcBef>
              <a:spcAft>
                <a:spcPts val="0"/>
              </a:spcAft>
              <a:defRPr/>
            </a:pPr>
            <a:r>
              <a:rPr lang="es-MX" sz="2800" dirty="0">
                <a:solidFill>
                  <a:schemeClr val="bg1"/>
                </a:solidFill>
                <a:latin typeface="+mn-lt"/>
              </a:rPr>
              <a:t>Correo: 	contacto@dronesmexico.mx</a:t>
            </a:r>
          </a:p>
        </p:txBody>
      </p:sp>
      <p:sp>
        <p:nvSpPr>
          <p:cNvPr id="8" name="TextBox 7">
            <a:extLst>
              <a:ext uri="{FF2B5EF4-FFF2-40B4-BE49-F238E27FC236}">
                <a16:creationId xmlns:a16="http://schemas.microsoft.com/office/drawing/2014/main" id="{49E1D77E-D0BD-4049-9355-452E13B8F800}"/>
              </a:ext>
            </a:extLst>
          </p:cNvPr>
          <p:cNvSpPr txBox="1"/>
          <p:nvPr/>
        </p:nvSpPr>
        <p:spPr>
          <a:xfrm>
            <a:off x="18547317" y="4478338"/>
            <a:ext cx="4705164" cy="1909433"/>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bg1"/>
                </a:solidFill>
                <a:latin typeface="+mj-lt"/>
              </a:rPr>
              <a:t>ASESORÍA Y DESAROLLO</a:t>
            </a:r>
            <a:endParaRPr lang="id-ID" sz="2800" b="1" dirty="0">
              <a:solidFill>
                <a:schemeClr val="bg1"/>
              </a:solidFill>
              <a:latin typeface="+mj-lt"/>
            </a:endParaRPr>
          </a:p>
          <a:p>
            <a:pPr eaLnBrk="1" fontAlgn="auto" hangingPunct="1">
              <a:lnSpc>
                <a:spcPct val="120000"/>
              </a:lnSpc>
              <a:spcBef>
                <a:spcPts val="0"/>
              </a:spcBef>
              <a:spcAft>
                <a:spcPts val="0"/>
              </a:spcAft>
              <a:defRPr/>
            </a:pPr>
            <a:r>
              <a:rPr lang="es-MX" sz="2400" dirty="0">
                <a:solidFill>
                  <a:schemeClr val="bg1"/>
                </a:solidFill>
                <a:latin typeface="+mn-lt"/>
              </a:rPr>
              <a:t>Servicios de asesoría especializada para la implementación de proyectos con drones.</a:t>
            </a:r>
            <a:endParaRPr lang="id-ID" sz="2400" dirty="0">
              <a:solidFill>
                <a:schemeClr val="bg1"/>
              </a:solidFill>
              <a:latin typeface="+mn-lt"/>
            </a:endParaRPr>
          </a:p>
        </p:txBody>
      </p:sp>
      <p:sp>
        <p:nvSpPr>
          <p:cNvPr id="11" name="TextBox 10">
            <a:extLst>
              <a:ext uri="{FF2B5EF4-FFF2-40B4-BE49-F238E27FC236}">
                <a16:creationId xmlns:a16="http://schemas.microsoft.com/office/drawing/2014/main" id="{B01BC2B7-79BE-45EA-8F31-485B05D60A47}"/>
              </a:ext>
            </a:extLst>
          </p:cNvPr>
          <p:cNvSpPr txBox="1"/>
          <p:nvPr/>
        </p:nvSpPr>
        <p:spPr>
          <a:xfrm>
            <a:off x="18547317" y="6858000"/>
            <a:ext cx="4303712" cy="1909433"/>
          </a:xfrm>
          <a:prstGeom prst="rect">
            <a:avLst/>
          </a:prstGeom>
          <a:noFill/>
        </p:spPr>
        <p:txBody>
          <a:bodyPr>
            <a:spAutoFit/>
          </a:bodyPr>
          <a:lstStyle/>
          <a:p>
            <a:pPr eaLnBrk="1" fontAlgn="auto" hangingPunct="1">
              <a:lnSpc>
                <a:spcPct val="120000"/>
              </a:lnSpc>
              <a:spcBef>
                <a:spcPts val="0"/>
              </a:spcBef>
              <a:spcAft>
                <a:spcPts val="0"/>
              </a:spcAft>
              <a:defRPr/>
            </a:pPr>
            <a:r>
              <a:rPr lang="es-MX" sz="2800" b="1" dirty="0">
                <a:solidFill>
                  <a:schemeClr val="bg1"/>
                </a:solidFill>
                <a:latin typeface="+mj-lt"/>
              </a:rPr>
              <a:t>SERVICIOS EN RENTA</a:t>
            </a:r>
            <a:endParaRPr lang="id-ID" sz="2800" b="1" dirty="0">
              <a:solidFill>
                <a:schemeClr val="bg1"/>
              </a:solidFill>
              <a:latin typeface="+mj-lt"/>
            </a:endParaRPr>
          </a:p>
          <a:p>
            <a:pPr eaLnBrk="1" fontAlgn="auto" hangingPunct="1">
              <a:lnSpc>
                <a:spcPct val="120000"/>
              </a:lnSpc>
              <a:spcBef>
                <a:spcPts val="0"/>
              </a:spcBef>
              <a:spcAft>
                <a:spcPts val="0"/>
              </a:spcAft>
              <a:defRPr/>
            </a:pPr>
            <a:r>
              <a:rPr lang="es-MX" sz="2400" dirty="0">
                <a:solidFill>
                  <a:schemeClr val="bg1"/>
                </a:solidFill>
                <a:latin typeface="+mn-lt"/>
              </a:rPr>
              <a:t>Grabaciones aéreas con drones para un gran número de sectores e industrias.</a:t>
            </a:r>
            <a:endParaRPr lang="id-ID" sz="2400" dirty="0">
              <a:solidFill>
                <a:schemeClr val="bg1"/>
              </a:solidFill>
              <a:latin typeface="+mn-lt"/>
            </a:endParaRPr>
          </a:p>
        </p:txBody>
      </p:sp>
      <p:sp>
        <p:nvSpPr>
          <p:cNvPr id="12" name="TextBox 11">
            <a:extLst>
              <a:ext uri="{FF2B5EF4-FFF2-40B4-BE49-F238E27FC236}">
                <a16:creationId xmlns:a16="http://schemas.microsoft.com/office/drawing/2014/main" id="{ACB9DA1F-BB09-4A23-8BAF-A3EA5B7C9D7D}"/>
              </a:ext>
            </a:extLst>
          </p:cNvPr>
          <p:cNvSpPr txBox="1"/>
          <p:nvPr/>
        </p:nvSpPr>
        <p:spPr>
          <a:xfrm>
            <a:off x="18547316" y="9237663"/>
            <a:ext cx="5425868" cy="1909433"/>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bg1"/>
                </a:solidFill>
                <a:latin typeface="+mj-lt"/>
              </a:rPr>
              <a:t>CAPACITACIÓN Y ADIESTRAMIENTO</a:t>
            </a:r>
            <a:endParaRPr lang="id-ID" sz="2800" b="1" dirty="0">
              <a:solidFill>
                <a:schemeClr val="bg1"/>
              </a:solidFill>
              <a:latin typeface="+mj-lt"/>
            </a:endParaRPr>
          </a:p>
          <a:p>
            <a:pPr eaLnBrk="1" fontAlgn="auto" hangingPunct="1">
              <a:lnSpc>
                <a:spcPct val="120000"/>
              </a:lnSpc>
              <a:spcBef>
                <a:spcPts val="0"/>
              </a:spcBef>
              <a:spcAft>
                <a:spcPts val="0"/>
              </a:spcAft>
              <a:defRPr/>
            </a:pPr>
            <a:r>
              <a:rPr lang="es-MX" sz="2400" dirty="0">
                <a:solidFill>
                  <a:schemeClr val="bg1"/>
                </a:solidFill>
                <a:latin typeface="+mn-lt"/>
              </a:rPr>
              <a:t>Cursos y talleres para la operaciones de sistemas con drones aplicables para empresas, instituciones o profesionales .</a:t>
            </a:r>
            <a:endParaRPr lang="id-ID" sz="2400" dirty="0">
              <a:solidFill>
                <a:schemeClr val="bg1"/>
              </a:solidFill>
              <a:latin typeface="+mn-lt"/>
            </a:endParaRPr>
          </a:p>
        </p:txBody>
      </p:sp>
      <p:sp>
        <p:nvSpPr>
          <p:cNvPr id="13" name="Freeform 113">
            <a:extLst>
              <a:ext uri="{FF2B5EF4-FFF2-40B4-BE49-F238E27FC236}">
                <a16:creationId xmlns:a16="http://schemas.microsoft.com/office/drawing/2014/main" id="{1028262D-5DC0-4A8F-A7C1-EA1D82A4A94A}"/>
              </a:ext>
            </a:extLst>
          </p:cNvPr>
          <p:cNvSpPr>
            <a:spLocks noEditPoints="1"/>
          </p:cNvSpPr>
          <p:nvPr/>
        </p:nvSpPr>
        <p:spPr bwMode="auto">
          <a:xfrm>
            <a:off x="17677367" y="7010400"/>
            <a:ext cx="487362" cy="471488"/>
          </a:xfrm>
          <a:custGeom>
            <a:avLst/>
            <a:gdLst>
              <a:gd name="T0" fmla="*/ 346339 w 132"/>
              <a:gd name="T1" fmla="*/ 0 h 128"/>
              <a:gd name="T2" fmla="*/ 206330 w 132"/>
              <a:gd name="T3" fmla="*/ 99630 h 128"/>
              <a:gd name="T4" fmla="*/ 202645 w 132"/>
              <a:gd name="T5" fmla="*/ 99630 h 128"/>
              <a:gd name="T6" fmla="*/ 51582 w 132"/>
              <a:gd name="T7" fmla="*/ 254610 h 128"/>
              <a:gd name="T8" fmla="*/ 3684 w 132"/>
              <a:gd name="T9" fmla="*/ 405900 h 128"/>
              <a:gd name="T10" fmla="*/ 51582 w 132"/>
              <a:gd name="T11" fmla="*/ 472320 h 128"/>
              <a:gd name="T12" fmla="*/ 195276 w 132"/>
              <a:gd name="T13" fmla="*/ 435420 h 128"/>
              <a:gd name="T14" fmla="*/ 442135 w 132"/>
              <a:gd name="T15" fmla="*/ 195570 h 128"/>
              <a:gd name="T16" fmla="*/ 235806 w 132"/>
              <a:gd name="T17" fmla="*/ 350550 h 128"/>
              <a:gd name="T18" fmla="*/ 364762 w 132"/>
              <a:gd name="T19" fmla="*/ 173430 h 128"/>
              <a:gd name="T20" fmla="*/ 350024 w 132"/>
              <a:gd name="T21" fmla="*/ 247230 h 128"/>
              <a:gd name="T22" fmla="*/ 235806 w 132"/>
              <a:gd name="T23" fmla="*/ 361620 h 128"/>
              <a:gd name="T24" fmla="*/ 217383 w 132"/>
              <a:gd name="T25" fmla="*/ 298890 h 128"/>
              <a:gd name="T26" fmla="*/ 169485 w 132"/>
              <a:gd name="T27" fmla="*/ 250920 h 128"/>
              <a:gd name="T28" fmla="*/ 338971 w 132"/>
              <a:gd name="T29" fmla="*/ 132840 h 128"/>
              <a:gd name="T30" fmla="*/ 217383 w 132"/>
              <a:gd name="T31" fmla="*/ 298890 h 128"/>
              <a:gd name="T32" fmla="*/ 110534 w 132"/>
              <a:gd name="T33" fmla="*/ 236160 h 128"/>
              <a:gd name="T34" fmla="*/ 294757 w 132"/>
              <a:gd name="T35" fmla="*/ 107010 h 128"/>
              <a:gd name="T36" fmla="*/ 62636 w 132"/>
              <a:gd name="T37" fmla="*/ 439110 h 128"/>
              <a:gd name="T38" fmla="*/ 29476 w 132"/>
              <a:gd name="T39" fmla="*/ 420660 h 128"/>
              <a:gd name="T40" fmla="*/ 47898 w 132"/>
              <a:gd name="T41" fmla="*/ 354240 h 128"/>
              <a:gd name="T42" fmla="*/ 117903 w 132"/>
              <a:gd name="T43" fmla="*/ 428040 h 128"/>
              <a:gd name="T44" fmla="*/ 128956 w 132"/>
              <a:gd name="T45" fmla="*/ 424350 h 128"/>
              <a:gd name="T46" fmla="*/ 51582 w 132"/>
              <a:gd name="T47" fmla="*/ 339480 h 128"/>
              <a:gd name="T48" fmla="*/ 70005 w 132"/>
              <a:gd name="T49" fmla="*/ 276750 h 128"/>
              <a:gd name="T50" fmla="*/ 191592 w 132"/>
              <a:gd name="T51" fmla="*/ 405900 h 128"/>
              <a:gd name="T52" fmla="*/ 128956 w 132"/>
              <a:gd name="T53" fmla="*/ 424350 h 128"/>
              <a:gd name="T54" fmla="*/ 397922 w 132"/>
              <a:gd name="T55" fmla="*/ 199260 h 128"/>
              <a:gd name="T56" fmla="*/ 361077 w 132"/>
              <a:gd name="T57" fmla="*/ 110700 h 128"/>
              <a:gd name="T58" fmla="*/ 298441 w 132"/>
              <a:gd name="T59" fmla="*/ 47970 h 128"/>
              <a:gd name="T60" fmla="*/ 412660 w 132"/>
              <a:gd name="T61" fmla="*/ 59040 h 128"/>
              <a:gd name="T62" fmla="*/ 423713 w 132"/>
              <a:gd name="T63" fmla="*/ 173430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nvGrpSpPr>
          <p:cNvPr id="14" name="Group 13">
            <a:extLst>
              <a:ext uri="{FF2B5EF4-FFF2-40B4-BE49-F238E27FC236}">
                <a16:creationId xmlns:a16="http://schemas.microsoft.com/office/drawing/2014/main" id="{C7773257-8A49-4DFB-9D4C-D2A62AE4558B}"/>
              </a:ext>
            </a:extLst>
          </p:cNvPr>
          <p:cNvGrpSpPr/>
          <p:nvPr/>
        </p:nvGrpSpPr>
        <p:grpSpPr>
          <a:xfrm>
            <a:off x="17686050" y="9423148"/>
            <a:ext cx="510055" cy="508371"/>
            <a:chOff x="4037394" y="1144829"/>
            <a:chExt cx="400024" cy="398703"/>
          </a:xfrm>
          <a:solidFill>
            <a:schemeClr val="bg1"/>
          </a:solidFill>
        </p:grpSpPr>
        <p:sp>
          <p:nvSpPr>
            <p:cNvPr id="15" name="Freeform 124">
              <a:extLst>
                <a:ext uri="{FF2B5EF4-FFF2-40B4-BE49-F238E27FC236}">
                  <a16:creationId xmlns:a16="http://schemas.microsoft.com/office/drawing/2014/main" id="{03E92E8A-D246-4D84-B5FF-EEE0179CC63F}"/>
                </a:ext>
              </a:extLst>
            </p:cNvPr>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sp>
          <p:nvSpPr>
            <p:cNvPr id="16" name="Freeform 125">
              <a:extLst>
                <a:ext uri="{FF2B5EF4-FFF2-40B4-BE49-F238E27FC236}">
                  <a16:creationId xmlns:a16="http://schemas.microsoft.com/office/drawing/2014/main" id="{A4195ACC-8F1F-4820-A8CE-E86DCEBE6AB0}"/>
                </a:ext>
              </a:extLst>
            </p:cNvPr>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sp>
          <p:nvSpPr>
            <p:cNvPr id="17" name="Freeform 126">
              <a:extLst>
                <a:ext uri="{FF2B5EF4-FFF2-40B4-BE49-F238E27FC236}">
                  <a16:creationId xmlns:a16="http://schemas.microsoft.com/office/drawing/2014/main" id="{DE6E5913-FAC5-4899-A7D3-6D2CE402D49C}"/>
                </a:ext>
              </a:extLst>
            </p:cNvPr>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grpSp>
      <p:sp>
        <p:nvSpPr>
          <p:cNvPr id="18" name="Freeform 13">
            <a:extLst>
              <a:ext uri="{FF2B5EF4-FFF2-40B4-BE49-F238E27FC236}">
                <a16:creationId xmlns:a16="http://schemas.microsoft.com/office/drawing/2014/main" id="{99492B51-7734-4780-9389-CA6685F96788}"/>
              </a:ext>
            </a:extLst>
          </p:cNvPr>
          <p:cNvSpPr>
            <a:spLocks noEditPoints="1"/>
          </p:cNvSpPr>
          <p:nvPr/>
        </p:nvSpPr>
        <p:spPr bwMode="auto">
          <a:xfrm>
            <a:off x="17677367" y="4703763"/>
            <a:ext cx="503237" cy="503237"/>
          </a:xfrm>
          <a:custGeom>
            <a:avLst/>
            <a:gdLst>
              <a:gd name="T0" fmla="*/ 73584 w 2328"/>
              <a:gd name="T1" fmla="*/ 73584 h 2328"/>
              <a:gd name="T2" fmla="*/ 73584 w 2328"/>
              <a:gd name="T3" fmla="*/ 428773 h 2328"/>
              <a:gd name="T4" fmla="*/ 428774 w 2328"/>
              <a:gd name="T5" fmla="*/ 428773 h 2328"/>
              <a:gd name="T6" fmla="*/ 428774 w 2328"/>
              <a:gd name="T7" fmla="*/ 73584 h 2328"/>
              <a:gd name="T8" fmla="*/ 440211 w 2328"/>
              <a:gd name="T9" fmla="*/ 137458 h 2328"/>
              <a:gd name="T10" fmla="*/ 353895 w 2328"/>
              <a:gd name="T11" fmla="*/ 91279 h 2328"/>
              <a:gd name="T12" fmla="*/ 289374 w 2328"/>
              <a:gd name="T13" fmla="*/ 33879 h 2328"/>
              <a:gd name="T14" fmla="*/ 440211 w 2328"/>
              <a:gd name="T15" fmla="*/ 137458 h 2328"/>
              <a:gd name="T16" fmla="*/ 366842 w 2328"/>
              <a:gd name="T17" fmla="*/ 360799 h 2328"/>
              <a:gd name="T18" fmla="*/ 471500 w 2328"/>
              <a:gd name="T19" fmla="*/ 258731 h 2328"/>
              <a:gd name="T20" fmla="*/ 259811 w 2328"/>
              <a:gd name="T21" fmla="*/ 471499 h 2328"/>
              <a:gd name="T22" fmla="*/ 258947 w 2328"/>
              <a:gd name="T23" fmla="*/ 417552 h 2328"/>
              <a:gd name="T24" fmla="*/ 334905 w 2328"/>
              <a:gd name="T25" fmla="*/ 385615 h 2328"/>
              <a:gd name="T26" fmla="*/ 167237 w 2328"/>
              <a:gd name="T27" fmla="*/ 385615 h 2328"/>
              <a:gd name="T28" fmla="*/ 243411 w 2328"/>
              <a:gd name="T29" fmla="*/ 417552 h 2328"/>
              <a:gd name="T30" fmla="*/ 242547 w 2328"/>
              <a:gd name="T31" fmla="*/ 471499 h 2328"/>
              <a:gd name="T32" fmla="*/ 49416 w 2328"/>
              <a:gd name="T33" fmla="*/ 162058 h 2328"/>
              <a:gd name="T34" fmla="*/ 114800 w 2328"/>
              <a:gd name="T35" fmla="*/ 213847 h 2328"/>
              <a:gd name="T36" fmla="*/ 30858 w 2328"/>
              <a:gd name="T37" fmla="*/ 243626 h 2328"/>
              <a:gd name="T38" fmla="*/ 242547 w 2328"/>
              <a:gd name="T39" fmla="*/ 30858 h 2328"/>
              <a:gd name="T40" fmla="*/ 243411 w 2328"/>
              <a:gd name="T41" fmla="*/ 111779 h 2328"/>
              <a:gd name="T42" fmla="*/ 242547 w 2328"/>
              <a:gd name="T43" fmla="*/ 30858 h 2328"/>
              <a:gd name="T44" fmla="*/ 318937 w 2328"/>
              <a:gd name="T45" fmla="*/ 115016 h 2328"/>
              <a:gd name="T46" fmla="*/ 258947 w 2328"/>
              <a:gd name="T47" fmla="*/ 30858 h 2328"/>
              <a:gd name="T48" fmla="*/ 326490 w 2328"/>
              <a:gd name="T49" fmla="*/ 103147 h 2328"/>
              <a:gd name="T50" fmla="*/ 316563 w 2328"/>
              <a:gd name="T51" fmla="*/ 134652 h 2328"/>
              <a:gd name="T52" fmla="*/ 358426 w 2328"/>
              <a:gd name="T53" fmla="*/ 166589 h 2328"/>
              <a:gd name="T54" fmla="*/ 258947 w 2328"/>
              <a:gd name="T55" fmla="*/ 243626 h 2328"/>
              <a:gd name="T56" fmla="*/ 371158 w 2328"/>
              <a:gd name="T57" fmla="*/ 129042 h 2328"/>
              <a:gd name="T58" fmla="*/ 336632 w 2328"/>
              <a:gd name="T59" fmla="*/ 129042 h 2328"/>
              <a:gd name="T60" fmla="*/ 371158 w 2328"/>
              <a:gd name="T61" fmla="*/ 129042 h 2328"/>
              <a:gd name="T62" fmla="*/ 243411 w 2328"/>
              <a:gd name="T63" fmla="*/ 243626 h 2328"/>
              <a:gd name="T64" fmla="*/ 131847 w 2328"/>
              <a:gd name="T65" fmla="*/ 215142 h 2328"/>
              <a:gd name="T66" fmla="*/ 243411 w 2328"/>
              <a:gd name="T67" fmla="*/ 131631 h 2328"/>
              <a:gd name="T68" fmla="*/ 120842 w 2328"/>
              <a:gd name="T69" fmla="*/ 268442 h 2328"/>
              <a:gd name="T70" fmla="*/ 120842 w 2328"/>
              <a:gd name="T71" fmla="*/ 233915 h 2328"/>
              <a:gd name="T72" fmla="*/ 30858 w 2328"/>
              <a:gd name="T73" fmla="*/ 258731 h 2328"/>
              <a:gd name="T74" fmla="*/ 114800 w 2328"/>
              <a:gd name="T75" fmla="*/ 288510 h 2328"/>
              <a:gd name="T76" fmla="*/ 49416 w 2328"/>
              <a:gd name="T77" fmla="*/ 340299 h 2328"/>
              <a:gd name="T78" fmla="*/ 131847 w 2328"/>
              <a:gd name="T79" fmla="*/ 287215 h 2328"/>
              <a:gd name="T80" fmla="*/ 243411 w 2328"/>
              <a:gd name="T81" fmla="*/ 258731 h 2328"/>
              <a:gd name="T82" fmla="*/ 214926 w 2328"/>
              <a:gd name="T83" fmla="*/ 369647 h 2328"/>
              <a:gd name="T84" fmla="*/ 131847 w 2328"/>
              <a:gd name="T85" fmla="*/ 287215 h 2328"/>
              <a:gd name="T86" fmla="*/ 251179 w 2328"/>
              <a:gd name="T87" fmla="*/ 397915 h 2328"/>
              <a:gd name="T88" fmla="*/ 251179 w 2328"/>
              <a:gd name="T89" fmla="*/ 363389 h 2328"/>
              <a:gd name="T90" fmla="*/ 287216 w 2328"/>
              <a:gd name="T91" fmla="*/ 369647 h 2328"/>
              <a:gd name="T92" fmla="*/ 258947 w 2328"/>
              <a:gd name="T93" fmla="*/ 258731 h 2328"/>
              <a:gd name="T94" fmla="*/ 346558 w 2328"/>
              <a:gd name="T95" fmla="*/ 364036 h 2328"/>
              <a:gd name="T96" fmla="*/ 389932 w 2328"/>
              <a:gd name="T97" fmla="*/ 243626 h 2328"/>
              <a:gd name="T98" fmla="*/ 387990 w 2328"/>
              <a:gd name="T99" fmla="*/ 145442 h 2328"/>
              <a:gd name="T100" fmla="*/ 471500 w 2328"/>
              <a:gd name="T101" fmla="*/ 243626 h 2328"/>
              <a:gd name="T102" fmla="*/ 95163 w 2328"/>
              <a:gd name="T103" fmla="*/ 95163 h 2328"/>
              <a:gd name="T104" fmla="*/ 148463 w 2328"/>
              <a:gd name="T105" fmla="*/ 115231 h 2328"/>
              <a:gd name="T106" fmla="*/ 62147 w 2328"/>
              <a:gd name="T107" fmla="*/ 137458 h 2328"/>
              <a:gd name="T108" fmla="*/ 62147 w 2328"/>
              <a:gd name="T109" fmla="*/ 364684 h 2328"/>
              <a:gd name="T110" fmla="*/ 148463 w 2328"/>
              <a:gd name="T111" fmla="*/ 387126 h 2328"/>
              <a:gd name="T112" fmla="*/ 95163 w 2328"/>
              <a:gd name="T113" fmla="*/ 406978 h 2328"/>
              <a:gd name="T114" fmla="*/ 406979 w 2328"/>
              <a:gd name="T115" fmla="*/ 406978 h 2328"/>
              <a:gd name="T116" fmla="*/ 353895 w 2328"/>
              <a:gd name="T117" fmla="*/ 387126 h 2328"/>
              <a:gd name="T118" fmla="*/ 440211 w 2328"/>
              <a:gd name="T119" fmla="*/ 364684 h 23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28" h="2328">
                <a:moveTo>
                  <a:pt x="1164" y="0"/>
                </a:moveTo>
                <a:cubicBezTo>
                  <a:pt x="853" y="0"/>
                  <a:pt x="561" y="121"/>
                  <a:pt x="341" y="341"/>
                </a:cubicBezTo>
                <a:cubicBezTo>
                  <a:pt x="121" y="560"/>
                  <a:pt x="0" y="853"/>
                  <a:pt x="0" y="1164"/>
                </a:cubicBezTo>
                <a:cubicBezTo>
                  <a:pt x="0" y="1475"/>
                  <a:pt x="121" y="1767"/>
                  <a:pt x="341" y="1987"/>
                </a:cubicBezTo>
                <a:cubicBezTo>
                  <a:pt x="561" y="2207"/>
                  <a:pt x="853" y="2328"/>
                  <a:pt x="1164" y="2328"/>
                </a:cubicBezTo>
                <a:cubicBezTo>
                  <a:pt x="1475" y="2328"/>
                  <a:pt x="1767" y="2207"/>
                  <a:pt x="1987" y="1987"/>
                </a:cubicBezTo>
                <a:cubicBezTo>
                  <a:pt x="2207" y="1767"/>
                  <a:pt x="2328" y="1475"/>
                  <a:pt x="2328" y="1164"/>
                </a:cubicBezTo>
                <a:cubicBezTo>
                  <a:pt x="2328" y="853"/>
                  <a:pt x="2207" y="560"/>
                  <a:pt x="1987" y="341"/>
                </a:cubicBezTo>
                <a:cubicBezTo>
                  <a:pt x="1767" y="121"/>
                  <a:pt x="1475" y="0"/>
                  <a:pt x="1164" y="0"/>
                </a:cubicBezTo>
                <a:close/>
                <a:moveTo>
                  <a:pt x="2040" y="637"/>
                </a:moveTo>
                <a:cubicBezTo>
                  <a:pt x="1966" y="617"/>
                  <a:pt x="1890" y="598"/>
                  <a:pt x="1815" y="583"/>
                </a:cubicBezTo>
                <a:cubicBezTo>
                  <a:pt x="1807" y="493"/>
                  <a:pt x="1732" y="423"/>
                  <a:pt x="1640" y="423"/>
                </a:cubicBezTo>
                <a:cubicBezTo>
                  <a:pt x="1619" y="423"/>
                  <a:pt x="1598" y="427"/>
                  <a:pt x="1579" y="434"/>
                </a:cubicBezTo>
                <a:cubicBezTo>
                  <a:pt x="1512" y="335"/>
                  <a:pt x="1433" y="243"/>
                  <a:pt x="1341" y="157"/>
                </a:cubicBezTo>
                <a:cubicBezTo>
                  <a:pt x="1547" y="193"/>
                  <a:pt x="1736" y="291"/>
                  <a:pt x="1886" y="441"/>
                </a:cubicBezTo>
                <a:cubicBezTo>
                  <a:pt x="1946" y="501"/>
                  <a:pt x="1998" y="567"/>
                  <a:pt x="2040" y="637"/>
                </a:cubicBezTo>
                <a:close/>
                <a:moveTo>
                  <a:pt x="2099" y="1577"/>
                </a:moveTo>
                <a:cubicBezTo>
                  <a:pt x="1968" y="1617"/>
                  <a:pt x="1835" y="1649"/>
                  <a:pt x="1700" y="1672"/>
                </a:cubicBezTo>
                <a:cubicBezTo>
                  <a:pt x="1767" y="1520"/>
                  <a:pt x="1802" y="1362"/>
                  <a:pt x="1807" y="1199"/>
                </a:cubicBezTo>
                <a:cubicBezTo>
                  <a:pt x="2185" y="1199"/>
                  <a:pt x="2185" y="1199"/>
                  <a:pt x="2185" y="1199"/>
                </a:cubicBezTo>
                <a:cubicBezTo>
                  <a:pt x="2181" y="1331"/>
                  <a:pt x="2151" y="1459"/>
                  <a:pt x="2099" y="1577"/>
                </a:cubicBezTo>
                <a:close/>
                <a:moveTo>
                  <a:pt x="1204" y="2185"/>
                </a:moveTo>
                <a:cubicBezTo>
                  <a:pt x="1202" y="2185"/>
                  <a:pt x="1201" y="2185"/>
                  <a:pt x="1200" y="2185"/>
                </a:cubicBezTo>
                <a:cubicBezTo>
                  <a:pt x="1200" y="1935"/>
                  <a:pt x="1200" y="1935"/>
                  <a:pt x="1200" y="1935"/>
                </a:cubicBezTo>
                <a:cubicBezTo>
                  <a:pt x="1265" y="1921"/>
                  <a:pt x="1318" y="1870"/>
                  <a:pt x="1334" y="1805"/>
                </a:cubicBezTo>
                <a:cubicBezTo>
                  <a:pt x="1407" y="1802"/>
                  <a:pt x="1480" y="1795"/>
                  <a:pt x="1552" y="1787"/>
                </a:cubicBezTo>
                <a:cubicBezTo>
                  <a:pt x="1465" y="1934"/>
                  <a:pt x="1348" y="2067"/>
                  <a:pt x="1204" y="2185"/>
                </a:cubicBezTo>
                <a:close/>
                <a:moveTo>
                  <a:pt x="775" y="1787"/>
                </a:moveTo>
                <a:cubicBezTo>
                  <a:pt x="848" y="1795"/>
                  <a:pt x="921" y="1802"/>
                  <a:pt x="994" y="1805"/>
                </a:cubicBezTo>
                <a:cubicBezTo>
                  <a:pt x="1010" y="1870"/>
                  <a:pt x="1062" y="1921"/>
                  <a:pt x="1128" y="1935"/>
                </a:cubicBezTo>
                <a:cubicBezTo>
                  <a:pt x="1128" y="2185"/>
                  <a:pt x="1128" y="2185"/>
                  <a:pt x="1128" y="2185"/>
                </a:cubicBezTo>
                <a:cubicBezTo>
                  <a:pt x="1127" y="2185"/>
                  <a:pt x="1125" y="2185"/>
                  <a:pt x="1124" y="2185"/>
                </a:cubicBezTo>
                <a:cubicBezTo>
                  <a:pt x="980" y="2067"/>
                  <a:pt x="863" y="1934"/>
                  <a:pt x="775" y="1787"/>
                </a:cubicBezTo>
                <a:close/>
                <a:moveTo>
                  <a:pt x="229" y="751"/>
                </a:moveTo>
                <a:cubicBezTo>
                  <a:pt x="360" y="710"/>
                  <a:pt x="493" y="678"/>
                  <a:pt x="627" y="655"/>
                </a:cubicBezTo>
                <a:cubicBezTo>
                  <a:pt x="580" y="764"/>
                  <a:pt x="548" y="876"/>
                  <a:pt x="532" y="991"/>
                </a:cubicBezTo>
                <a:cubicBezTo>
                  <a:pt x="460" y="1002"/>
                  <a:pt x="403" y="1058"/>
                  <a:pt x="388" y="1129"/>
                </a:cubicBezTo>
                <a:cubicBezTo>
                  <a:pt x="143" y="1129"/>
                  <a:pt x="143" y="1129"/>
                  <a:pt x="143" y="1129"/>
                </a:cubicBezTo>
                <a:cubicBezTo>
                  <a:pt x="147" y="996"/>
                  <a:pt x="177" y="869"/>
                  <a:pt x="229" y="751"/>
                </a:cubicBezTo>
                <a:close/>
                <a:moveTo>
                  <a:pt x="1124" y="143"/>
                </a:moveTo>
                <a:cubicBezTo>
                  <a:pt x="1125" y="143"/>
                  <a:pt x="1127" y="143"/>
                  <a:pt x="1128" y="143"/>
                </a:cubicBezTo>
                <a:cubicBezTo>
                  <a:pt x="1128" y="518"/>
                  <a:pt x="1128" y="518"/>
                  <a:pt x="1128" y="518"/>
                </a:cubicBezTo>
                <a:cubicBezTo>
                  <a:pt x="1010" y="519"/>
                  <a:pt x="892" y="527"/>
                  <a:pt x="775" y="541"/>
                </a:cubicBezTo>
                <a:cubicBezTo>
                  <a:pt x="863" y="394"/>
                  <a:pt x="980" y="260"/>
                  <a:pt x="1124" y="143"/>
                </a:cubicBezTo>
                <a:close/>
                <a:moveTo>
                  <a:pt x="1513" y="478"/>
                </a:moveTo>
                <a:cubicBezTo>
                  <a:pt x="1498" y="494"/>
                  <a:pt x="1486" y="512"/>
                  <a:pt x="1478" y="533"/>
                </a:cubicBezTo>
                <a:cubicBezTo>
                  <a:pt x="1386" y="524"/>
                  <a:pt x="1293" y="519"/>
                  <a:pt x="1200" y="518"/>
                </a:cubicBezTo>
                <a:cubicBezTo>
                  <a:pt x="1200" y="143"/>
                  <a:pt x="1200" y="143"/>
                  <a:pt x="1200" y="143"/>
                </a:cubicBezTo>
                <a:cubicBezTo>
                  <a:pt x="1201" y="143"/>
                  <a:pt x="1202" y="143"/>
                  <a:pt x="1204" y="143"/>
                </a:cubicBezTo>
                <a:cubicBezTo>
                  <a:pt x="1327" y="243"/>
                  <a:pt x="1431" y="356"/>
                  <a:pt x="1513" y="478"/>
                </a:cubicBezTo>
                <a:close/>
                <a:moveTo>
                  <a:pt x="1200" y="610"/>
                </a:moveTo>
                <a:cubicBezTo>
                  <a:pt x="1289" y="611"/>
                  <a:pt x="1379" y="616"/>
                  <a:pt x="1467" y="624"/>
                </a:cubicBezTo>
                <a:cubicBezTo>
                  <a:pt x="1480" y="708"/>
                  <a:pt x="1553" y="773"/>
                  <a:pt x="1640" y="773"/>
                </a:cubicBezTo>
                <a:cubicBezTo>
                  <a:pt x="1647" y="773"/>
                  <a:pt x="1654" y="772"/>
                  <a:pt x="1661" y="772"/>
                </a:cubicBezTo>
                <a:cubicBezTo>
                  <a:pt x="1702" y="887"/>
                  <a:pt x="1724" y="1007"/>
                  <a:pt x="1728" y="1129"/>
                </a:cubicBezTo>
                <a:cubicBezTo>
                  <a:pt x="1200" y="1129"/>
                  <a:pt x="1200" y="1129"/>
                  <a:pt x="1200" y="1129"/>
                </a:cubicBezTo>
                <a:lnTo>
                  <a:pt x="1200" y="610"/>
                </a:lnTo>
                <a:close/>
                <a:moveTo>
                  <a:pt x="1720" y="598"/>
                </a:moveTo>
                <a:cubicBezTo>
                  <a:pt x="1720" y="642"/>
                  <a:pt x="1684" y="678"/>
                  <a:pt x="1640" y="678"/>
                </a:cubicBezTo>
                <a:cubicBezTo>
                  <a:pt x="1596" y="678"/>
                  <a:pt x="1560" y="642"/>
                  <a:pt x="1560" y="598"/>
                </a:cubicBezTo>
                <a:cubicBezTo>
                  <a:pt x="1560" y="554"/>
                  <a:pt x="1596" y="518"/>
                  <a:pt x="1640" y="518"/>
                </a:cubicBezTo>
                <a:cubicBezTo>
                  <a:pt x="1684" y="518"/>
                  <a:pt x="1720" y="554"/>
                  <a:pt x="1720" y="598"/>
                </a:cubicBezTo>
                <a:close/>
                <a:moveTo>
                  <a:pt x="1128" y="610"/>
                </a:moveTo>
                <a:cubicBezTo>
                  <a:pt x="1128" y="1129"/>
                  <a:pt x="1128" y="1129"/>
                  <a:pt x="1128" y="1129"/>
                </a:cubicBezTo>
                <a:cubicBezTo>
                  <a:pt x="731" y="1129"/>
                  <a:pt x="731" y="1129"/>
                  <a:pt x="731" y="1129"/>
                </a:cubicBezTo>
                <a:cubicBezTo>
                  <a:pt x="719" y="1066"/>
                  <a:pt x="672" y="1015"/>
                  <a:pt x="611" y="997"/>
                </a:cubicBezTo>
                <a:cubicBezTo>
                  <a:pt x="629" y="874"/>
                  <a:pt x="666" y="755"/>
                  <a:pt x="722" y="641"/>
                </a:cubicBezTo>
                <a:cubicBezTo>
                  <a:pt x="856" y="622"/>
                  <a:pt x="992" y="612"/>
                  <a:pt x="1128" y="610"/>
                </a:cubicBezTo>
                <a:close/>
                <a:moveTo>
                  <a:pt x="640" y="1164"/>
                </a:moveTo>
                <a:cubicBezTo>
                  <a:pt x="640" y="1208"/>
                  <a:pt x="604" y="1244"/>
                  <a:pt x="560" y="1244"/>
                </a:cubicBezTo>
                <a:cubicBezTo>
                  <a:pt x="516" y="1244"/>
                  <a:pt x="480" y="1208"/>
                  <a:pt x="480" y="1164"/>
                </a:cubicBezTo>
                <a:cubicBezTo>
                  <a:pt x="480" y="1120"/>
                  <a:pt x="516" y="1084"/>
                  <a:pt x="560" y="1084"/>
                </a:cubicBezTo>
                <a:cubicBezTo>
                  <a:pt x="604" y="1084"/>
                  <a:pt x="640" y="1120"/>
                  <a:pt x="640" y="1164"/>
                </a:cubicBezTo>
                <a:close/>
                <a:moveTo>
                  <a:pt x="143" y="1199"/>
                </a:moveTo>
                <a:cubicBezTo>
                  <a:pt x="388" y="1199"/>
                  <a:pt x="388" y="1199"/>
                  <a:pt x="388" y="1199"/>
                </a:cubicBezTo>
                <a:cubicBezTo>
                  <a:pt x="403" y="1270"/>
                  <a:pt x="460" y="1325"/>
                  <a:pt x="532" y="1337"/>
                </a:cubicBezTo>
                <a:cubicBezTo>
                  <a:pt x="548" y="1451"/>
                  <a:pt x="580" y="1563"/>
                  <a:pt x="627" y="1672"/>
                </a:cubicBezTo>
                <a:cubicBezTo>
                  <a:pt x="493" y="1649"/>
                  <a:pt x="360" y="1617"/>
                  <a:pt x="229" y="1577"/>
                </a:cubicBezTo>
                <a:cubicBezTo>
                  <a:pt x="177" y="1459"/>
                  <a:pt x="147" y="1331"/>
                  <a:pt x="143" y="1199"/>
                </a:cubicBezTo>
                <a:close/>
                <a:moveTo>
                  <a:pt x="611" y="1331"/>
                </a:moveTo>
                <a:cubicBezTo>
                  <a:pt x="672" y="1312"/>
                  <a:pt x="719" y="1262"/>
                  <a:pt x="731" y="1199"/>
                </a:cubicBezTo>
                <a:cubicBezTo>
                  <a:pt x="1128" y="1199"/>
                  <a:pt x="1128" y="1199"/>
                  <a:pt x="1128" y="1199"/>
                </a:cubicBezTo>
                <a:cubicBezTo>
                  <a:pt x="1128" y="1592"/>
                  <a:pt x="1128" y="1592"/>
                  <a:pt x="1128" y="1592"/>
                </a:cubicBezTo>
                <a:cubicBezTo>
                  <a:pt x="1065" y="1605"/>
                  <a:pt x="1015" y="1652"/>
                  <a:pt x="996" y="1713"/>
                </a:cubicBezTo>
                <a:cubicBezTo>
                  <a:pt x="904" y="1708"/>
                  <a:pt x="813" y="1700"/>
                  <a:pt x="722" y="1687"/>
                </a:cubicBezTo>
                <a:cubicBezTo>
                  <a:pt x="666" y="1572"/>
                  <a:pt x="629" y="1453"/>
                  <a:pt x="611" y="1331"/>
                </a:cubicBezTo>
                <a:close/>
                <a:moveTo>
                  <a:pt x="1244" y="1764"/>
                </a:moveTo>
                <a:cubicBezTo>
                  <a:pt x="1244" y="1808"/>
                  <a:pt x="1208" y="1844"/>
                  <a:pt x="1164" y="1844"/>
                </a:cubicBezTo>
                <a:cubicBezTo>
                  <a:pt x="1120" y="1844"/>
                  <a:pt x="1084" y="1808"/>
                  <a:pt x="1084" y="1764"/>
                </a:cubicBezTo>
                <a:cubicBezTo>
                  <a:pt x="1084" y="1720"/>
                  <a:pt x="1120" y="1684"/>
                  <a:pt x="1164" y="1684"/>
                </a:cubicBezTo>
                <a:cubicBezTo>
                  <a:pt x="1208" y="1684"/>
                  <a:pt x="1244" y="1720"/>
                  <a:pt x="1244" y="1764"/>
                </a:cubicBezTo>
                <a:close/>
                <a:moveTo>
                  <a:pt x="1331" y="1713"/>
                </a:moveTo>
                <a:cubicBezTo>
                  <a:pt x="1313" y="1652"/>
                  <a:pt x="1262" y="1605"/>
                  <a:pt x="1200" y="1592"/>
                </a:cubicBezTo>
                <a:cubicBezTo>
                  <a:pt x="1200" y="1199"/>
                  <a:pt x="1200" y="1199"/>
                  <a:pt x="1200" y="1199"/>
                </a:cubicBezTo>
                <a:cubicBezTo>
                  <a:pt x="1728" y="1199"/>
                  <a:pt x="1728" y="1199"/>
                  <a:pt x="1728" y="1199"/>
                </a:cubicBezTo>
                <a:cubicBezTo>
                  <a:pt x="1723" y="1367"/>
                  <a:pt x="1682" y="1531"/>
                  <a:pt x="1606" y="1687"/>
                </a:cubicBezTo>
                <a:cubicBezTo>
                  <a:pt x="1515" y="1700"/>
                  <a:pt x="1424" y="1708"/>
                  <a:pt x="1331" y="1713"/>
                </a:cubicBezTo>
                <a:close/>
                <a:moveTo>
                  <a:pt x="1807" y="1129"/>
                </a:moveTo>
                <a:cubicBezTo>
                  <a:pt x="1803" y="997"/>
                  <a:pt x="1779" y="869"/>
                  <a:pt x="1736" y="745"/>
                </a:cubicBezTo>
                <a:cubicBezTo>
                  <a:pt x="1762" y="727"/>
                  <a:pt x="1784" y="703"/>
                  <a:pt x="1798" y="674"/>
                </a:cubicBezTo>
                <a:cubicBezTo>
                  <a:pt x="1900" y="694"/>
                  <a:pt x="2000" y="720"/>
                  <a:pt x="2099" y="751"/>
                </a:cubicBezTo>
                <a:cubicBezTo>
                  <a:pt x="2151" y="869"/>
                  <a:pt x="2181" y="996"/>
                  <a:pt x="2185" y="1129"/>
                </a:cubicBezTo>
                <a:lnTo>
                  <a:pt x="1807" y="1129"/>
                </a:lnTo>
                <a:close/>
                <a:moveTo>
                  <a:pt x="441" y="441"/>
                </a:moveTo>
                <a:cubicBezTo>
                  <a:pt x="592" y="291"/>
                  <a:pt x="781" y="193"/>
                  <a:pt x="987" y="157"/>
                </a:cubicBezTo>
                <a:cubicBezTo>
                  <a:pt x="865" y="271"/>
                  <a:pt x="765" y="397"/>
                  <a:pt x="688" y="534"/>
                </a:cubicBezTo>
                <a:cubicBezTo>
                  <a:pt x="684" y="541"/>
                  <a:pt x="680" y="547"/>
                  <a:pt x="677" y="554"/>
                </a:cubicBezTo>
                <a:cubicBezTo>
                  <a:pt x="546" y="574"/>
                  <a:pt x="416" y="602"/>
                  <a:pt x="288" y="637"/>
                </a:cubicBezTo>
                <a:cubicBezTo>
                  <a:pt x="330" y="567"/>
                  <a:pt x="382" y="501"/>
                  <a:pt x="441" y="441"/>
                </a:cubicBezTo>
                <a:close/>
                <a:moveTo>
                  <a:pt x="288" y="1690"/>
                </a:moveTo>
                <a:cubicBezTo>
                  <a:pt x="416" y="1726"/>
                  <a:pt x="546" y="1754"/>
                  <a:pt x="677" y="1773"/>
                </a:cubicBezTo>
                <a:cubicBezTo>
                  <a:pt x="680" y="1780"/>
                  <a:pt x="684" y="1787"/>
                  <a:pt x="688" y="1794"/>
                </a:cubicBezTo>
                <a:cubicBezTo>
                  <a:pt x="765" y="1931"/>
                  <a:pt x="865" y="2057"/>
                  <a:pt x="987" y="2170"/>
                </a:cubicBezTo>
                <a:cubicBezTo>
                  <a:pt x="781" y="2134"/>
                  <a:pt x="592" y="2037"/>
                  <a:pt x="441" y="1886"/>
                </a:cubicBezTo>
                <a:cubicBezTo>
                  <a:pt x="382" y="1827"/>
                  <a:pt x="330" y="1761"/>
                  <a:pt x="288" y="1690"/>
                </a:cubicBezTo>
                <a:close/>
                <a:moveTo>
                  <a:pt x="1886" y="1886"/>
                </a:moveTo>
                <a:cubicBezTo>
                  <a:pt x="1736" y="2037"/>
                  <a:pt x="1547" y="2135"/>
                  <a:pt x="1341" y="2170"/>
                </a:cubicBezTo>
                <a:cubicBezTo>
                  <a:pt x="1463" y="2057"/>
                  <a:pt x="1563" y="1931"/>
                  <a:pt x="1640" y="1794"/>
                </a:cubicBezTo>
                <a:cubicBezTo>
                  <a:pt x="1644" y="1787"/>
                  <a:pt x="1647" y="1780"/>
                  <a:pt x="1651" y="1773"/>
                </a:cubicBezTo>
                <a:cubicBezTo>
                  <a:pt x="1782" y="1754"/>
                  <a:pt x="1912" y="1726"/>
                  <a:pt x="2040" y="1690"/>
                </a:cubicBezTo>
                <a:cubicBezTo>
                  <a:pt x="1998" y="1761"/>
                  <a:pt x="1946" y="1827"/>
                  <a:pt x="1886" y="18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pic>
        <p:nvPicPr>
          <p:cNvPr id="19" name="Marcador de posición de imagen 18">
            <a:extLst>
              <a:ext uri="{FF2B5EF4-FFF2-40B4-BE49-F238E27FC236}">
                <a16:creationId xmlns:a16="http://schemas.microsoft.com/office/drawing/2014/main" id="{A397CF4E-7759-439C-B33D-5F068E5EDA0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 t="-35214" r="-556" b="-35782"/>
          <a:stretch/>
        </p:blipFill>
        <p:spPr/>
      </p:pic>
      <p:pic>
        <p:nvPicPr>
          <p:cNvPr id="5" name="Imagen 4">
            <a:extLst>
              <a:ext uri="{FF2B5EF4-FFF2-40B4-BE49-F238E27FC236}">
                <a16:creationId xmlns:a16="http://schemas.microsoft.com/office/drawing/2014/main" id="{2935563C-5E45-4527-A6C5-6AC853FD1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67" y="9880601"/>
            <a:ext cx="629848" cy="635626"/>
          </a:xfrm>
          <a:prstGeom prst="rect">
            <a:avLst/>
          </a:prstGeom>
        </p:spPr>
      </p:pic>
      <p:pic>
        <p:nvPicPr>
          <p:cNvPr id="20" name="Imagen 19">
            <a:extLst>
              <a:ext uri="{FF2B5EF4-FFF2-40B4-BE49-F238E27FC236}">
                <a16:creationId xmlns:a16="http://schemas.microsoft.com/office/drawing/2014/main" id="{26051B4B-DEC9-4043-ACEC-D22FC54DE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07" y="8768070"/>
            <a:ext cx="701968" cy="708408"/>
          </a:xfrm>
          <a:prstGeom prst="rect">
            <a:avLst/>
          </a:prstGeom>
        </p:spPr>
      </p:pic>
      <p:pic>
        <p:nvPicPr>
          <p:cNvPr id="22" name="Imagen 21">
            <a:extLst>
              <a:ext uri="{FF2B5EF4-FFF2-40B4-BE49-F238E27FC236}">
                <a16:creationId xmlns:a16="http://schemas.microsoft.com/office/drawing/2014/main" id="{EAECA172-D802-49C0-886E-F91A76C0BB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65" y="10920350"/>
            <a:ext cx="617253" cy="622916"/>
          </a:xfrm>
          <a:prstGeom prst="rect">
            <a:avLst/>
          </a:prstGeom>
        </p:spPr>
      </p:pic>
      <p:pic>
        <p:nvPicPr>
          <p:cNvPr id="24" name="Imagen 23">
            <a:extLst>
              <a:ext uri="{FF2B5EF4-FFF2-40B4-BE49-F238E27FC236}">
                <a16:creationId xmlns:a16="http://schemas.microsoft.com/office/drawing/2014/main" id="{6596596E-517F-4290-A2F4-21CF14A63E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429" y="7614423"/>
            <a:ext cx="749524" cy="749524"/>
          </a:xfrm>
          <a:prstGeom prst="rect">
            <a:avLst/>
          </a:prstGeom>
        </p:spPr>
      </p:pic>
      <p:sp>
        <p:nvSpPr>
          <p:cNvPr id="27" name="TextBox 6">
            <a:extLst>
              <a:ext uri="{FF2B5EF4-FFF2-40B4-BE49-F238E27FC236}">
                <a16:creationId xmlns:a16="http://schemas.microsoft.com/office/drawing/2014/main" id="{A57932AF-7631-4B5C-A4EE-F6965CE71041}"/>
              </a:ext>
            </a:extLst>
          </p:cNvPr>
          <p:cNvSpPr txBox="1"/>
          <p:nvPr/>
        </p:nvSpPr>
        <p:spPr>
          <a:xfrm>
            <a:off x="1581071" y="7671703"/>
            <a:ext cx="6935637" cy="574901"/>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dirty="0">
                <a:solidFill>
                  <a:schemeClr val="bg1"/>
                </a:solidFill>
                <a:latin typeface="+mn-lt"/>
              </a:rPr>
              <a:t>@dronesmexico.mx</a:t>
            </a:r>
          </a:p>
        </p:txBody>
      </p:sp>
      <p:sp>
        <p:nvSpPr>
          <p:cNvPr id="28" name="TextBox 6">
            <a:extLst>
              <a:ext uri="{FF2B5EF4-FFF2-40B4-BE49-F238E27FC236}">
                <a16:creationId xmlns:a16="http://schemas.microsoft.com/office/drawing/2014/main" id="{04DF0787-8A43-4C7A-9EF0-059D72F749BA}"/>
              </a:ext>
            </a:extLst>
          </p:cNvPr>
          <p:cNvSpPr txBox="1"/>
          <p:nvPr/>
        </p:nvSpPr>
        <p:spPr>
          <a:xfrm>
            <a:off x="1569883" y="8767433"/>
            <a:ext cx="6935637" cy="574901"/>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dirty="0">
                <a:solidFill>
                  <a:schemeClr val="bg1"/>
                </a:solidFill>
                <a:latin typeface="+mn-lt"/>
              </a:rPr>
              <a:t>@</a:t>
            </a:r>
            <a:r>
              <a:rPr lang="es-MX" sz="2800" dirty="0" err="1">
                <a:solidFill>
                  <a:schemeClr val="bg1"/>
                </a:solidFill>
                <a:latin typeface="+mn-lt"/>
              </a:rPr>
              <a:t>dronesmexico</a:t>
            </a:r>
            <a:r>
              <a:rPr lang="es-MX" sz="2800" dirty="0">
                <a:solidFill>
                  <a:schemeClr val="bg1"/>
                </a:solidFill>
                <a:latin typeface="+mn-lt"/>
              </a:rPr>
              <a:t> </a:t>
            </a:r>
          </a:p>
        </p:txBody>
      </p:sp>
      <p:sp>
        <p:nvSpPr>
          <p:cNvPr id="29" name="TextBox 6">
            <a:extLst>
              <a:ext uri="{FF2B5EF4-FFF2-40B4-BE49-F238E27FC236}">
                <a16:creationId xmlns:a16="http://schemas.microsoft.com/office/drawing/2014/main" id="{1F3280A1-041C-46B1-97F3-AF940FE9FF71}"/>
              </a:ext>
            </a:extLst>
          </p:cNvPr>
          <p:cNvSpPr txBox="1"/>
          <p:nvPr/>
        </p:nvSpPr>
        <p:spPr>
          <a:xfrm>
            <a:off x="1569882" y="9867954"/>
            <a:ext cx="6935637" cy="574901"/>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dirty="0">
                <a:solidFill>
                  <a:schemeClr val="bg1"/>
                </a:solidFill>
                <a:latin typeface="+mn-lt"/>
              </a:rPr>
              <a:t>linkedin.com/</a:t>
            </a:r>
            <a:r>
              <a:rPr lang="es-MX" sz="2800" dirty="0" err="1">
                <a:solidFill>
                  <a:schemeClr val="bg1"/>
                </a:solidFill>
                <a:latin typeface="+mn-lt"/>
              </a:rPr>
              <a:t>company</a:t>
            </a:r>
            <a:r>
              <a:rPr lang="es-MX" sz="2800" dirty="0">
                <a:solidFill>
                  <a:schemeClr val="bg1"/>
                </a:solidFill>
                <a:latin typeface="+mn-lt"/>
              </a:rPr>
              <a:t>/</a:t>
            </a:r>
            <a:r>
              <a:rPr lang="es-MX" sz="2800" dirty="0" err="1">
                <a:solidFill>
                  <a:schemeClr val="bg1"/>
                </a:solidFill>
                <a:latin typeface="+mn-lt"/>
              </a:rPr>
              <a:t>dronesmexico</a:t>
            </a:r>
            <a:endParaRPr lang="es-MX" sz="2800" dirty="0">
              <a:solidFill>
                <a:schemeClr val="bg1"/>
              </a:solidFill>
              <a:latin typeface="+mn-lt"/>
            </a:endParaRPr>
          </a:p>
        </p:txBody>
      </p:sp>
      <p:sp>
        <p:nvSpPr>
          <p:cNvPr id="30" name="TextBox 6">
            <a:extLst>
              <a:ext uri="{FF2B5EF4-FFF2-40B4-BE49-F238E27FC236}">
                <a16:creationId xmlns:a16="http://schemas.microsoft.com/office/drawing/2014/main" id="{4C146C18-78FE-496A-97B7-5311DEAC64AB}"/>
              </a:ext>
            </a:extLst>
          </p:cNvPr>
          <p:cNvSpPr txBox="1"/>
          <p:nvPr/>
        </p:nvSpPr>
        <p:spPr>
          <a:xfrm>
            <a:off x="1560570" y="10811681"/>
            <a:ext cx="6935637" cy="574901"/>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dirty="0">
                <a:solidFill>
                  <a:schemeClr val="bg1"/>
                </a:solidFill>
                <a:latin typeface="+mn-lt"/>
              </a:rPr>
              <a:t>vimeo.com/</a:t>
            </a:r>
            <a:r>
              <a:rPr lang="es-MX" sz="2800" dirty="0" err="1">
                <a:solidFill>
                  <a:schemeClr val="bg1"/>
                </a:solidFill>
                <a:latin typeface="+mn-lt"/>
              </a:rPr>
              <a:t>dronesmx</a:t>
            </a:r>
            <a:endParaRPr lang="es-MX" sz="2800" dirty="0">
              <a:solidFill>
                <a:schemeClr val="bg1"/>
              </a:solidFill>
              <a:latin typeface="+mn-lt"/>
            </a:endParaRPr>
          </a:p>
        </p:txBody>
      </p:sp>
    </p:spTree>
    <p:extLst>
      <p:ext uri="{BB962C8B-B14F-4D97-AF65-F5344CB8AC3E}">
        <p14:creationId xmlns:p14="http://schemas.microsoft.com/office/powerpoint/2010/main" val="3859050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nodeType="afterGroup">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p:bldP spid="8" grpId="0"/>
      <p:bldP spid="11" grpId="0"/>
      <p:bldP spid="12"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1557FB6A-E1B9-4BCF-B89C-2D2E16A8620A}"/>
              </a:ext>
            </a:extLst>
          </p:cNvPr>
          <p:cNvSpPr>
            <a:spLocks noGrp="1"/>
          </p:cNvSpPr>
          <p:nvPr>
            <p:ph type="title"/>
          </p:nvPr>
        </p:nvSpPr>
        <p:spPr bwMode="auto">
          <a:xfrm>
            <a:off x="1387475" y="1241425"/>
            <a:ext cx="21602700" cy="915988"/>
          </a:xfrm>
        </p:spPr>
        <p:txBody>
          <a:bodyPr wrap="square" numCol="1" anchorCtr="0" compatLnSpc="1">
            <a:prstTxWarp prst="textNoShape">
              <a:avLst/>
            </a:prstTxWarp>
          </a:bodyPr>
          <a:lstStyle/>
          <a:p>
            <a:r>
              <a:rPr lang="es-MX" altLang="es-MX" b="1" dirty="0"/>
              <a:t>Drones México Inspección Aérea</a:t>
            </a:r>
            <a:endParaRPr lang="id-ID" altLang="es-MX" b="1" dirty="0"/>
          </a:p>
        </p:txBody>
      </p:sp>
      <p:sp>
        <p:nvSpPr>
          <p:cNvPr id="4099" name="Subtitle 4">
            <a:extLst>
              <a:ext uri="{FF2B5EF4-FFF2-40B4-BE49-F238E27FC236}">
                <a16:creationId xmlns:a16="http://schemas.microsoft.com/office/drawing/2014/main" id="{0AD54049-83A1-4416-A9A6-DA208D9BE903}"/>
              </a:ext>
            </a:extLst>
          </p:cNvPr>
          <p:cNvSpPr>
            <a:spLocks noGrp="1"/>
          </p:cNvSpPr>
          <p:nvPr>
            <p:ph type="subTitle" idx="1"/>
          </p:nvPr>
        </p:nvSpPr>
        <p:spPr>
          <a:xfrm>
            <a:off x="3046413" y="2303463"/>
            <a:ext cx="18284825" cy="627062"/>
          </a:xfrm>
        </p:spPr>
        <p:txBody>
          <a:bodyPr/>
          <a:lstStyle/>
          <a:p>
            <a:r>
              <a:rPr lang="es-MX" altLang="es-MX" dirty="0">
                <a:solidFill>
                  <a:srgbClr val="7F7F7F"/>
                </a:solidFill>
              </a:rPr>
              <a:t>Victor Cuadra Mercado - Director de Operaciones</a:t>
            </a:r>
            <a:endParaRPr lang="id-ID" altLang="es-MX" dirty="0">
              <a:solidFill>
                <a:srgbClr val="7F7F7F"/>
              </a:solidFill>
            </a:endParaRPr>
          </a:p>
        </p:txBody>
      </p:sp>
      <p:sp>
        <p:nvSpPr>
          <p:cNvPr id="6" name="Rectangle 5">
            <a:extLst>
              <a:ext uri="{FF2B5EF4-FFF2-40B4-BE49-F238E27FC236}">
                <a16:creationId xmlns:a16="http://schemas.microsoft.com/office/drawing/2014/main" id="{39B479F2-875B-4A81-9A53-86B2FB9E0704}"/>
              </a:ext>
            </a:extLst>
          </p:cNvPr>
          <p:cNvSpPr/>
          <p:nvPr/>
        </p:nvSpPr>
        <p:spPr>
          <a:xfrm>
            <a:off x="0" y="3705225"/>
            <a:ext cx="7924800" cy="8158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9" name="Rectangle 8">
            <a:extLst>
              <a:ext uri="{FF2B5EF4-FFF2-40B4-BE49-F238E27FC236}">
                <a16:creationId xmlns:a16="http://schemas.microsoft.com/office/drawing/2014/main" id="{EEAFA181-FD61-4313-AC9E-5CCE286A1B7F}"/>
              </a:ext>
            </a:extLst>
          </p:cNvPr>
          <p:cNvSpPr/>
          <p:nvPr/>
        </p:nvSpPr>
        <p:spPr>
          <a:xfrm>
            <a:off x="16452850" y="3705225"/>
            <a:ext cx="7924800" cy="81581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TextBox 6">
            <a:extLst>
              <a:ext uri="{FF2B5EF4-FFF2-40B4-BE49-F238E27FC236}">
                <a16:creationId xmlns:a16="http://schemas.microsoft.com/office/drawing/2014/main" id="{9D7EB348-6630-47CF-8A67-56963535C08B}"/>
              </a:ext>
            </a:extLst>
          </p:cNvPr>
          <p:cNvSpPr txBox="1"/>
          <p:nvPr/>
        </p:nvSpPr>
        <p:spPr>
          <a:xfrm>
            <a:off x="637952" y="4009363"/>
            <a:ext cx="6935637" cy="8079776"/>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dirty="0">
                <a:solidFill>
                  <a:schemeClr val="bg1"/>
                </a:solidFill>
                <a:latin typeface="+mj-lt"/>
              </a:rPr>
              <a:t>Ponente</a:t>
            </a:r>
            <a:endParaRPr lang="id-ID" sz="2800" dirty="0">
              <a:solidFill>
                <a:schemeClr val="bg1"/>
              </a:solidFill>
              <a:latin typeface="+mj-lt"/>
            </a:endParaRPr>
          </a:p>
          <a:p>
            <a:pPr eaLnBrk="1" fontAlgn="auto" hangingPunct="1">
              <a:lnSpc>
                <a:spcPct val="120000"/>
              </a:lnSpc>
              <a:spcBef>
                <a:spcPts val="0"/>
              </a:spcBef>
              <a:spcAft>
                <a:spcPts val="0"/>
              </a:spcAft>
              <a:defRPr/>
            </a:pPr>
            <a:r>
              <a:rPr lang="es-MX" sz="2400" dirty="0">
                <a:solidFill>
                  <a:schemeClr val="bg1"/>
                </a:solidFill>
              </a:rPr>
              <a:t>Especialista en soluciones de Acompañamiento Tecnológico para la adopción y desarrollo de tecnologías asociadas a los sistemas con drones (RPAS) especialmente para la automatización de procesos tanto para el sector público como el privado.</a:t>
            </a:r>
            <a:br>
              <a:rPr lang="es-MX" sz="2400" dirty="0">
                <a:solidFill>
                  <a:schemeClr val="bg1"/>
                </a:solidFill>
              </a:rPr>
            </a:br>
            <a:br>
              <a:rPr lang="es-MX" sz="2400" dirty="0">
                <a:solidFill>
                  <a:schemeClr val="bg1"/>
                </a:solidFill>
              </a:rPr>
            </a:br>
            <a:r>
              <a:rPr lang="es-MX" sz="2400" dirty="0">
                <a:solidFill>
                  <a:schemeClr val="bg1"/>
                </a:solidFill>
              </a:rPr>
              <a:t>Profesional de las Tecnologías de la Informática y el Diseño y Programación Web con más de 20 años de experiencia; Digital Marketing Manager en formación.</a:t>
            </a:r>
            <a:br>
              <a:rPr lang="es-MX" sz="2400" dirty="0">
                <a:solidFill>
                  <a:schemeClr val="bg1"/>
                </a:solidFill>
              </a:rPr>
            </a:br>
            <a:br>
              <a:rPr lang="es-MX" sz="2400" dirty="0">
                <a:solidFill>
                  <a:schemeClr val="bg1"/>
                </a:solidFill>
              </a:rPr>
            </a:br>
            <a:r>
              <a:rPr lang="es-MX" sz="2400" dirty="0">
                <a:solidFill>
                  <a:schemeClr val="bg1"/>
                </a:solidFill>
              </a:rPr>
              <a:t>Fundador de Drones México Inspección Aérea, S.A. de C.V. y </a:t>
            </a:r>
            <a:r>
              <a:rPr lang="es-MX" sz="2400" dirty="0" err="1">
                <a:solidFill>
                  <a:schemeClr val="bg1"/>
                </a:solidFill>
              </a:rPr>
              <a:t>co-fundador</a:t>
            </a:r>
            <a:r>
              <a:rPr lang="es-MX" sz="2400" dirty="0">
                <a:solidFill>
                  <a:schemeClr val="bg1"/>
                </a:solidFill>
              </a:rPr>
              <a:t> de la Asociación de Vehículos No Tripulados, A.C., organizaciones pioneras en la prestación de servicios y el fortalecimiento del sector de los vehículos aéreos no tripulados (drones) en México.</a:t>
            </a:r>
            <a:br>
              <a:rPr lang="es-MX" sz="2400" dirty="0"/>
            </a:br>
            <a:endParaRPr lang="id-ID" sz="2200" dirty="0">
              <a:solidFill>
                <a:schemeClr val="bg1"/>
              </a:solidFill>
              <a:latin typeface="+mn-lt"/>
            </a:endParaRPr>
          </a:p>
        </p:txBody>
      </p:sp>
      <p:sp>
        <p:nvSpPr>
          <p:cNvPr id="8" name="TextBox 7">
            <a:extLst>
              <a:ext uri="{FF2B5EF4-FFF2-40B4-BE49-F238E27FC236}">
                <a16:creationId xmlns:a16="http://schemas.microsoft.com/office/drawing/2014/main" id="{49E1D77E-D0BD-4049-9355-452E13B8F800}"/>
              </a:ext>
            </a:extLst>
          </p:cNvPr>
          <p:cNvSpPr txBox="1"/>
          <p:nvPr/>
        </p:nvSpPr>
        <p:spPr>
          <a:xfrm>
            <a:off x="18547317" y="4478338"/>
            <a:ext cx="4705164" cy="1909433"/>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bg1"/>
                </a:solidFill>
                <a:latin typeface="+mj-lt"/>
              </a:rPr>
              <a:t>ASESORÍA Y DESAROLLO</a:t>
            </a:r>
            <a:endParaRPr lang="id-ID" sz="2800" b="1" dirty="0">
              <a:solidFill>
                <a:schemeClr val="bg1"/>
              </a:solidFill>
              <a:latin typeface="+mj-lt"/>
            </a:endParaRPr>
          </a:p>
          <a:p>
            <a:pPr eaLnBrk="1" fontAlgn="auto" hangingPunct="1">
              <a:lnSpc>
                <a:spcPct val="120000"/>
              </a:lnSpc>
              <a:spcBef>
                <a:spcPts val="0"/>
              </a:spcBef>
              <a:spcAft>
                <a:spcPts val="0"/>
              </a:spcAft>
              <a:defRPr/>
            </a:pPr>
            <a:r>
              <a:rPr lang="es-MX" sz="2400" dirty="0">
                <a:solidFill>
                  <a:schemeClr val="bg1"/>
                </a:solidFill>
                <a:latin typeface="+mn-lt"/>
              </a:rPr>
              <a:t>Servicios de asesoría especializada para la implementación de proyectos con drones.</a:t>
            </a:r>
            <a:endParaRPr lang="id-ID" sz="2400" dirty="0">
              <a:solidFill>
                <a:schemeClr val="bg1"/>
              </a:solidFill>
              <a:latin typeface="+mn-lt"/>
            </a:endParaRPr>
          </a:p>
        </p:txBody>
      </p:sp>
      <p:sp>
        <p:nvSpPr>
          <p:cNvPr id="11" name="TextBox 10">
            <a:extLst>
              <a:ext uri="{FF2B5EF4-FFF2-40B4-BE49-F238E27FC236}">
                <a16:creationId xmlns:a16="http://schemas.microsoft.com/office/drawing/2014/main" id="{B01BC2B7-79BE-45EA-8F31-485B05D60A47}"/>
              </a:ext>
            </a:extLst>
          </p:cNvPr>
          <p:cNvSpPr txBox="1"/>
          <p:nvPr/>
        </p:nvSpPr>
        <p:spPr>
          <a:xfrm>
            <a:off x="18547317" y="6858000"/>
            <a:ext cx="4303712" cy="1909433"/>
          </a:xfrm>
          <a:prstGeom prst="rect">
            <a:avLst/>
          </a:prstGeom>
          <a:noFill/>
        </p:spPr>
        <p:txBody>
          <a:bodyPr>
            <a:spAutoFit/>
          </a:bodyPr>
          <a:lstStyle/>
          <a:p>
            <a:pPr eaLnBrk="1" fontAlgn="auto" hangingPunct="1">
              <a:lnSpc>
                <a:spcPct val="120000"/>
              </a:lnSpc>
              <a:spcBef>
                <a:spcPts val="0"/>
              </a:spcBef>
              <a:spcAft>
                <a:spcPts val="0"/>
              </a:spcAft>
              <a:defRPr/>
            </a:pPr>
            <a:r>
              <a:rPr lang="es-MX" sz="2800" b="1" dirty="0">
                <a:solidFill>
                  <a:schemeClr val="bg1"/>
                </a:solidFill>
                <a:latin typeface="+mj-lt"/>
              </a:rPr>
              <a:t>SERVICIOS EN RENTA</a:t>
            </a:r>
            <a:endParaRPr lang="id-ID" sz="2800" b="1" dirty="0">
              <a:solidFill>
                <a:schemeClr val="bg1"/>
              </a:solidFill>
              <a:latin typeface="+mj-lt"/>
            </a:endParaRPr>
          </a:p>
          <a:p>
            <a:pPr eaLnBrk="1" fontAlgn="auto" hangingPunct="1">
              <a:lnSpc>
                <a:spcPct val="120000"/>
              </a:lnSpc>
              <a:spcBef>
                <a:spcPts val="0"/>
              </a:spcBef>
              <a:spcAft>
                <a:spcPts val="0"/>
              </a:spcAft>
              <a:defRPr/>
            </a:pPr>
            <a:r>
              <a:rPr lang="es-MX" sz="2400" dirty="0">
                <a:solidFill>
                  <a:schemeClr val="bg1"/>
                </a:solidFill>
                <a:latin typeface="+mn-lt"/>
              </a:rPr>
              <a:t>Grabaciones aéreas con drones para un gran número de sectores e industrias.</a:t>
            </a:r>
            <a:endParaRPr lang="id-ID" sz="2400" dirty="0">
              <a:solidFill>
                <a:schemeClr val="bg1"/>
              </a:solidFill>
              <a:latin typeface="+mn-lt"/>
            </a:endParaRPr>
          </a:p>
        </p:txBody>
      </p:sp>
      <p:sp>
        <p:nvSpPr>
          <p:cNvPr id="12" name="TextBox 11">
            <a:extLst>
              <a:ext uri="{FF2B5EF4-FFF2-40B4-BE49-F238E27FC236}">
                <a16:creationId xmlns:a16="http://schemas.microsoft.com/office/drawing/2014/main" id="{ACB9DA1F-BB09-4A23-8BAF-A3EA5B7C9D7D}"/>
              </a:ext>
            </a:extLst>
          </p:cNvPr>
          <p:cNvSpPr txBox="1"/>
          <p:nvPr/>
        </p:nvSpPr>
        <p:spPr>
          <a:xfrm>
            <a:off x="18547316" y="9237663"/>
            <a:ext cx="5425868" cy="1909433"/>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bg1"/>
                </a:solidFill>
                <a:latin typeface="+mj-lt"/>
              </a:rPr>
              <a:t>CAPACITACIÓN Y ADIESTRAMIENTO</a:t>
            </a:r>
            <a:endParaRPr lang="id-ID" sz="2800" b="1" dirty="0">
              <a:solidFill>
                <a:schemeClr val="bg1"/>
              </a:solidFill>
              <a:latin typeface="+mj-lt"/>
            </a:endParaRPr>
          </a:p>
          <a:p>
            <a:pPr eaLnBrk="1" fontAlgn="auto" hangingPunct="1">
              <a:lnSpc>
                <a:spcPct val="120000"/>
              </a:lnSpc>
              <a:spcBef>
                <a:spcPts val="0"/>
              </a:spcBef>
              <a:spcAft>
                <a:spcPts val="0"/>
              </a:spcAft>
              <a:defRPr/>
            </a:pPr>
            <a:r>
              <a:rPr lang="es-MX" sz="2400" dirty="0">
                <a:solidFill>
                  <a:schemeClr val="bg1"/>
                </a:solidFill>
                <a:latin typeface="+mn-lt"/>
              </a:rPr>
              <a:t>Cursos y talleres para la operaciones de sistemas con drones aplicables para empresas, instituciones o profesionales .</a:t>
            </a:r>
            <a:endParaRPr lang="id-ID" sz="2400" dirty="0">
              <a:solidFill>
                <a:schemeClr val="bg1"/>
              </a:solidFill>
              <a:latin typeface="+mn-lt"/>
            </a:endParaRPr>
          </a:p>
        </p:txBody>
      </p:sp>
      <p:sp>
        <p:nvSpPr>
          <p:cNvPr id="13" name="Freeform 113">
            <a:extLst>
              <a:ext uri="{FF2B5EF4-FFF2-40B4-BE49-F238E27FC236}">
                <a16:creationId xmlns:a16="http://schemas.microsoft.com/office/drawing/2014/main" id="{1028262D-5DC0-4A8F-A7C1-EA1D82A4A94A}"/>
              </a:ext>
            </a:extLst>
          </p:cNvPr>
          <p:cNvSpPr>
            <a:spLocks noEditPoints="1"/>
          </p:cNvSpPr>
          <p:nvPr/>
        </p:nvSpPr>
        <p:spPr bwMode="auto">
          <a:xfrm>
            <a:off x="17677367" y="7010400"/>
            <a:ext cx="487362" cy="471488"/>
          </a:xfrm>
          <a:custGeom>
            <a:avLst/>
            <a:gdLst>
              <a:gd name="T0" fmla="*/ 346339 w 132"/>
              <a:gd name="T1" fmla="*/ 0 h 128"/>
              <a:gd name="T2" fmla="*/ 206330 w 132"/>
              <a:gd name="T3" fmla="*/ 99630 h 128"/>
              <a:gd name="T4" fmla="*/ 202645 w 132"/>
              <a:gd name="T5" fmla="*/ 99630 h 128"/>
              <a:gd name="T6" fmla="*/ 51582 w 132"/>
              <a:gd name="T7" fmla="*/ 254610 h 128"/>
              <a:gd name="T8" fmla="*/ 3684 w 132"/>
              <a:gd name="T9" fmla="*/ 405900 h 128"/>
              <a:gd name="T10" fmla="*/ 51582 w 132"/>
              <a:gd name="T11" fmla="*/ 472320 h 128"/>
              <a:gd name="T12" fmla="*/ 195276 w 132"/>
              <a:gd name="T13" fmla="*/ 435420 h 128"/>
              <a:gd name="T14" fmla="*/ 442135 w 132"/>
              <a:gd name="T15" fmla="*/ 195570 h 128"/>
              <a:gd name="T16" fmla="*/ 235806 w 132"/>
              <a:gd name="T17" fmla="*/ 350550 h 128"/>
              <a:gd name="T18" fmla="*/ 364762 w 132"/>
              <a:gd name="T19" fmla="*/ 173430 h 128"/>
              <a:gd name="T20" fmla="*/ 350024 w 132"/>
              <a:gd name="T21" fmla="*/ 247230 h 128"/>
              <a:gd name="T22" fmla="*/ 235806 w 132"/>
              <a:gd name="T23" fmla="*/ 361620 h 128"/>
              <a:gd name="T24" fmla="*/ 217383 w 132"/>
              <a:gd name="T25" fmla="*/ 298890 h 128"/>
              <a:gd name="T26" fmla="*/ 169485 w 132"/>
              <a:gd name="T27" fmla="*/ 250920 h 128"/>
              <a:gd name="T28" fmla="*/ 338971 w 132"/>
              <a:gd name="T29" fmla="*/ 132840 h 128"/>
              <a:gd name="T30" fmla="*/ 217383 w 132"/>
              <a:gd name="T31" fmla="*/ 298890 h 128"/>
              <a:gd name="T32" fmla="*/ 110534 w 132"/>
              <a:gd name="T33" fmla="*/ 236160 h 128"/>
              <a:gd name="T34" fmla="*/ 294757 w 132"/>
              <a:gd name="T35" fmla="*/ 107010 h 128"/>
              <a:gd name="T36" fmla="*/ 62636 w 132"/>
              <a:gd name="T37" fmla="*/ 439110 h 128"/>
              <a:gd name="T38" fmla="*/ 29476 w 132"/>
              <a:gd name="T39" fmla="*/ 420660 h 128"/>
              <a:gd name="T40" fmla="*/ 47898 w 132"/>
              <a:gd name="T41" fmla="*/ 354240 h 128"/>
              <a:gd name="T42" fmla="*/ 117903 w 132"/>
              <a:gd name="T43" fmla="*/ 428040 h 128"/>
              <a:gd name="T44" fmla="*/ 128956 w 132"/>
              <a:gd name="T45" fmla="*/ 424350 h 128"/>
              <a:gd name="T46" fmla="*/ 51582 w 132"/>
              <a:gd name="T47" fmla="*/ 339480 h 128"/>
              <a:gd name="T48" fmla="*/ 70005 w 132"/>
              <a:gd name="T49" fmla="*/ 276750 h 128"/>
              <a:gd name="T50" fmla="*/ 191592 w 132"/>
              <a:gd name="T51" fmla="*/ 405900 h 128"/>
              <a:gd name="T52" fmla="*/ 128956 w 132"/>
              <a:gd name="T53" fmla="*/ 424350 h 128"/>
              <a:gd name="T54" fmla="*/ 397922 w 132"/>
              <a:gd name="T55" fmla="*/ 199260 h 128"/>
              <a:gd name="T56" fmla="*/ 361077 w 132"/>
              <a:gd name="T57" fmla="*/ 110700 h 128"/>
              <a:gd name="T58" fmla="*/ 298441 w 132"/>
              <a:gd name="T59" fmla="*/ 47970 h 128"/>
              <a:gd name="T60" fmla="*/ 412660 w 132"/>
              <a:gd name="T61" fmla="*/ 59040 h 128"/>
              <a:gd name="T62" fmla="*/ 423713 w 132"/>
              <a:gd name="T63" fmla="*/ 173430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nvGrpSpPr>
          <p:cNvPr id="14" name="Group 13">
            <a:extLst>
              <a:ext uri="{FF2B5EF4-FFF2-40B4-BE49-F238E27FC236}">
                <a16:creationId xmlns:a16="http://schemas.microsoft.com/office/drawing/2014/main" id="{C7773257-8A49-4DFB-9D4C-D2A62AE4558B}"/>
              </a:ext>
            </a:extLst>
          </p:cNvPr>
          <p:cNvGrpSpPr/>
          <p:nvPr/>
        </p:nvGrpSpPr>
        <p:grpSpPr>
          <a:xfrm>
            <a:off x="17686050" y="9423148"/>
            <a:ext cx="510055" cy="508371"/>
            <a:chOff x="4037394" y="1144829"/>
            <a:chExt cx="400024" cy="398703"/>
          </a:xfrm>
          <a:solidFill>
            <a:schemeClr val="bg1"/>
          </a:solidFill>
        </p:grpSpPr>
        <p:sp>
          <p:nvSpPr>
            <p:cNvPr id="15" name="Freeform 124">
              <a:extLst>
                <a:ext uri="{FF2B5EF4-FFF2-40B4-BE49-F238E27FC236}">
                  <a16:creationId xmlns:a16="http://schemas.microsoft.com/office/drawing/2014/main" id="{03E92E8A-D246-4D84-B5FF-EEE0179CC63F}"/>
                </a:ext>
              </a:extLst>
            </p:cNvPr>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sp>
          <p:nvSpPr>
            <p:cNvPr id="16" name="Freeform 125">
              <a:extLst>
                <a:ext uri="{FF2B5EF4-FFF2-40B4-BE49-F238E27FC236}">
                  <a16:creationId xmlns:a16="http://schemas.microsoft.com/office/drawing/2014/main" id="{A4195ACC-8F1F-4820-A8CE-E86DCEBE6AB0}"/>
                </a:ext>
              </a:extLst>
            </p:cNvPr>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sp>
          <p:nvSpPr>
            <p:cNvPr id="17" name="Freeform 126">
              <a:extLst>
                <a:ext uri="{FF2B5EF4-FFF2-40B4-BE49-F238E27FC236}">
                  <a16:creationId xmlns:a16="http://schemas.microsoft.com/office/drawing/2014/main" id="{DE6E5913-FAC5-4899-A7D3-6D2CE402D49C}"/>
                </a:ext>
              </a:extLst>
            </p:cNvPr>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grpSp>
      <p:sp>
        <p:nvSpPr>
          <p:cNvPr id="18" name="Freeform 13">
            <a:extLst>
              <a:ext uri="{FF2B5EF4-FFF2-40B4-BE49-F238E27FC236}">
                <a16:creationId xmlns:a16="http://schemas.microsoft.com/office/drawing/2014/main" id="{99492B51-7734-4780-9389-CA6685F96788}"/>
              </a:ext>
            </a:extLst>
          </p:cNvPr>
          <p:cNvSpPr>
            <a:spLocks noEditPoints="1"/>
          </p:cNvSpPr>
          <p:nvPr/>
        </p:nvSpPr>
        <p:spPr bwMode="auto">
          <a:xfrm>
            <a:off x="17677367" y="4703763"/>
            <a:ext cx="503237" cy="503237"/>
          </a:xfrm>
          <a:custGeom>
            <a:avLst/>
            <a:gdLst>
              <a:gd name="T0" fmla="*/ 73584 w 2328"/>
              <a:gd name="T1" fmla="*/ 73584 h 2328"/>
              <a:gd name="T2" fmla="*/ 73584 w 2328"/>
              <a:gd name="T3" fmla="*/ 428773 h 2328"/>
              <a:gd name="T4" fmla="*/ 428774 w 2328"/>
              <a:gd name="T5" fmla="*/ 428773 h 2328"/>
              <a:gd name="T6" fmla="*/ 428774 w 2328"/>
              <a:gd name="T7" fmla="*/ 73584 h 2328"/>
              <a:gd name="T8" fmla="*/ 440211 w 2328"/>
              <a:gd name="T9" fmla="*/ 137458 h 2328"/>
              <a:gd name="T10" fmla="*/ 353895 w 2328"/>
              <a:gd name="T11" fmla="*/ 91279 h 2328"/>
              <a:gd name="T12" fmla="*/ 289374 w 2328"/>
              <a:gd name="T13" fmla="*/ 33879 h 2328"/>
              <a:gd name="T14" fmla="*/ 440211 w 2328"/>
              <a:gd name="T15" fmla="*/ 137458 h 2328"/>
              <a:gd name="T16" fmla="*/ 366842 w 2328"/>
              <a:gd name="T17" fmla="*/ 360799 h 2328"/>
              <a:gd name="T18" fmla="*/ 471500 w 2328"/>
              <a:gd name="T19" fmla="*/ 258731 h 2328"/>
              <a:gd name="T20" fmla="*/ 259811 w 2328"/>
              <a:gd name="T21" fmla="*/ 471499 h 2328"/>
              <a:gd name="T22" fmla="*/ 258947 w 2328"/>
              <a:gd name="T23" fmla="*/ 417552 h 2328"/>
              <a:gd name="T24" fmla="*/ 334905 w 2328"/>
              <a:gd name="T25" fmla="*/ 385615 h 2328"/>
              <a:gd name="T26" fmla="*/ 167237 w 2328"/>
              <a:gd name="T27" fmla="*/ 385615 h 2328"/>
              <a:gd name="T28" fmla="*/ 243411 w 2328"/>
              <a:gd name="T29" fmla="*/ 417552 h 2328"/>
              <a:gd name="T30" fmla="*/ 242547 w 2328"/>
              <a:gd name="T31" fmla="*/ 471499 h 2328"/>
              <a:gd name="T32" fmla="*/ 49416 w 2328"/>
              <a:gd name="T33" fmla="*/ 162058 h 2328"/>
              <a:gd name="T34" fmla="*/ 114800 w 2328"/>
              <a:gd name="T35" fmla="*/ 213847 h 2328"/>
              <a:gd name="T36" fmla="*/ 30858 w 2328"/>
              <a:gd name="T37" fmla="*/ 243626 h 2328"/>
              <a:gd name="T38" fmla="*/ 242547 w 2328"/>
              <a:gd name="T39" fmla="*/ 30858 h 2328"/>
              <a:gd name="T40" fmla="*/ 243411 w 2328"/>
              <a:gd name="T41" fmla="*/ 111779 h 2328"/>
              <a:gd name="T42" fmla="*/ 242547 w 2328"/>
              <a:gd name="T43" fmla="*/ 30858 h 2328"/>
              <a:gd name="T44" fmla="*/ 318937 w 2328"/>
              <a:gd name="T45" fmla="*/ 115016 h 2328"/>
              <a:gd name="T46" fmla="*/ 258947 w 2328"/>
              <a:gd name="T47" fmla="*/ 30858 h 2328"/>
              <a:gd name="T48" fmla="*/ 326490 w 2328"/>
              <a:gd name="T49" fmla="*/ 103147 h 2328"/>
              <a:gd name="T50" fmla="*/ 316563 w 2328"/>
              <a:gd name="T51" fmla="*/ 134652 h 2328"/>
              <a:gd name="T52" fmla="*/ 358426 w 2328"/>
              <a:gd name="T53" fmla="*/ 166589 h 2328"/>
              <a:gd name="T54" fmla="*/ 258947 w 2328"/>
              <a:gd name="T55" fmla="*/ 243626 h 2328"/>
              <a:gd name="T56" fmla="*/ 371158 w 2328"/>
              <a:gd name="T57" fmla="*/ 129042 h 2328"/>
              <a:gd name="T58" fmla="*/ 336632 w 2328"/>
              <a:gd name="T59" fmla="*/ 129042 h 2328"/>
              <a:gd name="T60" fmla="*/ 371158 w 2328"/>
              <a:gd name="T61" fmla="*/ 129042 h 2328"/>
              <a:gd name="T62" fmla="*/ 243411 w 2328"/>
              <a:gd name="T63" fmla="*/ 243626 h 2328"/>
              <a:gd name="T64" fmla="*/ 131847 w 2328"/>
              <a:gd name="T65" fmla="*/ 215142 h 2328"/>
              <a:gd name="T66" fmla="*/ 243411 w 2328"/>
              <a:gd name="T67" fmla="*/ 131631 h 2328"/>
              <a:gd name="T68" fmla="*/ 120842 w 2328"/>
              <a:gd name="T69" fmla="*/ 268442 h 2328"/>
              <a:gd name="T70" fmla="*/ 120842 w 2328"/>
              <a:gd name="T71" fmla="*/ 233915 h 2328"/>
              <a:gd name="T72" fmla="*/ 30858 w 2328"/>
              <a:gd name="T73" fmla="*/ 258731 h 2328"/>
              <a:gd name="T74" fmla="*/ 114800 w 2328"/>
              <a:gd name="T75" fmla="*/ 288510 h 2328"/>
              <a:gd name="T76" fmla="*/ 49416 w 2328"/>
              <a:gd name="T77" fmla="*/ 340299 h 2328"/>
              <a:gd name="T78" fmla="*/ 131847 w 2328"/>
              <a:gd name="T79" fmla="*/ 287215 h 2328"/>
              <a:gd name="T80" fmla="*/ 243411 w 2328"/>
              <a:gd name="T81" fmla="*/ 258731 h 2328"/>
              <a:gd name="T82" fmla="*/ 214926 w 2328"/>
              <a:gd name="T83" fmla="*/ 369647 h 2328"/>
              <a:gd name="T84" fmla="*/ 131847 w 2328"/>
              <a:gd name="T85" fmla="*/ 287215 h 2328"/>
              <a:gd name="T86" fmla="*/ 251179 w 2328"/>
              <a:gd name="T87" fmla="*/ 397915 h 2328"/>
              <a:gd name="T88" fmla="*/ 251179 w 2328"/>
              <a:gd name="T89" fmla="*/ 363389 h 2328"/>
              <a:gd name="T90" fmla="*/ 287216 w 2328"/>
              <a:gd name="T91" fmla="*/ 369647 h 2328"/>
              <a:gd name="T92" fmla="*/ 258947 w 2328"/>
              <a:gd name="T93" fmla="*/ 258731 h 2328"/>
              <a:gd name="T94" fmla="*/ 346558 w 2328"/>
              <a:gd name="T95" fmla="*/ 364036 h 2328"/>
              <a:gd name="T96" fmla="*/ 389932 w 2328"/>
              <a:gd name="T97" fmla="*/ 243626 h 2328"/>
              <a:gd name="T98" fmla="*/ 387990 w 2328"/>
              <a:gd name="T99" fmla="*/ 145442 h 2328"/>
              <a:gd name="T100" fmla="*/ 471500 w 2328"/>
              <a:gd name="T101" fmla="*/ 243626 h 2328"/>
              <a:gd name="T102" fmla="*/ 95163 w 2328"/>
              <a:gd name="T103" fmla="*/ 95163 h 2328"/>
              <a:gd name="T104" fmla="*/ 148463 w 2328"/>
              <a:gd name="T105" fmla="*/ 115231 h 2328"/>
              <a:gd name="T106" fmla="*/ 62147 w 2328"/>
              <a:gd name="T107" fmla="*/ 137458 h 2328"/>
              <a:gd name="T108" fmla="*/ 62147 w 2328"/>
              <a:gd name="T109" fmla="*/ 364684 h 2328"/>
              <a:gd name="T110" fmla="*/ 148463 w 2328"/>
              <a:gd name="T111" fmla="*/ 387126 h 2328"/>
              <a:gd name="T112" fmla="*/ 95163 w 2328"/>
              <a:gd name="T113" fmla="*/ 406978 h 2328"/>
              <a:gd name="T114" fmla="*/ 406979 w 2328"/>
              <a:gd name="T115" fmla="*/ 406978 h 2328"/>
              <a:gd name="T116" fmla="*/ 353895 w 2328"/>
              <a:gd name="T117" fmla="*/ 387126 h 2328"/>
              <a:gd name="T118" fmla="*/ 440211 w 2328"/>
              <a:gd name="T119" fmla="*/ 364684 h 23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28" h="2328">
                <a:moveTo>
                  <a:pt x="1164" y="0"/>
                </a:moveTo>
                <a:cubicBezTo>
                  <a:pt x="853" y="0"/>
                  <a:pt x="561" y="121"/>
                  <a:pt x="341" y="341"/>
                </a:cubicBezTo>
                <a:cubicBezTo>
                  <a:pt x="121" y="560"/>
                  <a:pt x="0" y="853"/>
                  <a:pt x="0" y="1164"/>
                </a:cubicBezTo>
                <a:cubicBezTo>
                  <a:pt x="0" y="1475"/>
                  <a:pt x="121" y="1767"/>
                  <a:pt x="341" y="1987"/>
                </a:cubicBezTo>
                <a:cubicBezTo>
                  <a:pt x="561" y="2207"/>
                  <a:pt x="853" y="2328"/>
                  <a:pt x="1164" y="2328"/>
                </a:cubicBezTo>
                <a:cubicBezTo>
                  <a:pt x="1475" y="2328"/>
                  <a:pt x="1767" y="2207"/>
                  <a:pt x="1987" y="1987"/>
                </a:cubicBezTo>
                <a:cubicBezTo>
                  <a:pt x="2207" y="1767"/>
                  <a:pt x="2328" y="1475"/>
                  <a:pt x="2328" y="1164"/>
                </a:cubicBezTo>
                <a:cubicBezTo>
                  <a:pt x="2328" y="853"/>
                  <a:pt x="2207" y="560"/>
                  <a:pt x="1987" y="341"/>
                </a:cubicBezTo>
                <a:cubicBezTo>
                  <a:pt x="1767" y="121"/>
                  <a:pt x="1475" y="0"/>
                  <a:pt x="1164" y="0"/>
                </a:cubicBezTo>
                <a:close/>
                <a:moveTo>
                  <a:pt x="2040" y="637"/>
                </a:moveTo>
                <a:cubicBezTo>
                  <a:pt x="1966" y="617"/>
                  <a:pt x="1890" y="598"/>
                  <a:pt x="1815" y="583"/>
                </a:cubicBezTo>
                <a:cubicBezTo>
                  <a:pt x="1807" y="493"/>
                  <a:pt x="1732" y="423"/>
                  <a:pt x="1640" y="423"/>
                </a:cubicBezTo>
                <a:cubicBezTo>
                  <a:pt x="1619" y="423"/>
                  <a:pt x="1598" y="427"/>
                  <a:pt x="1579" y="434"/>
                </a:cubicBezTo>
                <a:cubicBezTo>
                  <a:pt x="1512" y="335"/>
                  <a:pt x="1433" y="243"/>
                  <a:pt x="1341" y="157"/>
                </a:cubicBezTo>
                <a:cubicBezTo>
                  <a:pt x="1547" y="193"/>
                  <a:pt x="1736" y="291"/>
                  <a:pt x="1886" y="441"/>
                </a:cubicBezTo>
                <a:cubicBezTo>
                  <a:pt x="1946" y="501"/>
                  <a:pt x="1998" y="567"/>
                  <a:pt x="2040" y="637"/>
                </a:cubicBezTo>
                <a:close/>
                <a:moveTo>
                  <a:pt x="2099" y="1577"/>
                </a:moveTo>
                <a:cubicBezTo>
                  <a:pt x="1968" y="1617"/>
                  <a:pt x="1835" y="1649"/>
                  <a:pt x="1700" y="1672"/>
                </a:cubicBezTo>
                <a:cubicBezTo>
                  <a:pt x="1767" y="1520"/>
                  <a:pt x="1802" y="1362"/>
                  <a:pt x="1807" y="1199"/>
                </a:cubicBezTo>
                <a:cubicBezTo>
                  <a:pt x="2185" y="1199"/>
                  <a:pt x="2185" y="1199"/>
                  <a:pt x="2185" y="1199"/>
                </a:cubicBezTo>
                <a:cubicBezTo>
                  <a:pt x="2181" y="1331"/>
                  <a:pt x="2151" y="1459"/>
                  <a:pt x="2099" y="1577"/>
                </a:cubicBezTo>
                <a:close/>
                <a:moveTo>
                  <a:pt x="1204" y="2185"/>
                </a:moveTo>
                <a:cubicBezTo>
                  <a:pt x="1202" y="2185"/>
                  <a:pt x="1201" y="2185"/>
                  <a:pt x="1200" y="2185"/>
                </a:cubicBezTo>
                <a:cubicBezTo>
                  <a:pt x="1200" y="1935"/>
                  <a:pt x="1200" y="1935"/>
                  <a:pt x="1200" y="1935"/>
                </a:cubicBezTo>
                <a:cubicBezTo>
                  <a:pt x="1265" y="1921"/>
                  <a:pt x="1318" y="1870"/>
                  <a:pt x="1334" y="1805"/>
                </a:cubicBezTo>
                <a:cubicBezTo>
                  <a:pt x="1407" y="1802"/>
                  <a:pt x="1480" y="1795"/>
                  <a:pt x="1552" y="1787"/>
                </a:cubicBezTo>
                <a:cubicBezTo>
                  <a:pt x="1465" y="1934"/>
                  <a:pt x="1348" y="2067"/>
                  <a:pt x="1204" y="2185"/>
                </a:cubicBezTo>
                <a:close/>
                <a:moveTo>
                  <a:pt x="775" y="1787"/>
                </a:moveTo>
                <a:cubicBezTo>
                  <a:pt x="848" y="1795"/>
                  <a:pt x="921" y="1802"/>
                  <a:pt x="994" y="1805"/>
                </a:cubicBezTo>
                <a:cubicBezTo>
                  <a:pt x="1010" y="1870"/>
                  <a:pt x="1062" y="1921"/>
                  <a:pt x="1128" y="1935"/>
                </a:cubicBezTo>
                <a:cubicBezTo>
                  <a:pt x="1128" y="2185"/>
                  <a:pt x="1128" y="2185"/>
                  <a:pt x="1128" y="2185"/>
                </a:cubicBezTo>
                <a:cubicBezTo>
                  <a:pt x="1127" y="2185"/>
                  <a:pt x="1125" y="2185"/>
                  <a:pt x="1124" y="2185"/>
                </a:cubicBezTo>
                <a:cubicBezTo>
                  <a:pt x="980" y="2067"/>
                  <a:pt x="863" y="1934"/>
                  <a:pt x="775" y="1787"/>
                </a:cubicBezTo>
                <a:close/>
                <a:moveTo>
                  <a:pt x="229" y="751"/>
                </a:moveTo>
                <a:cubicBezTo>
                  <a:pt x="360" y="710"/>
                  <a:pt x="493" y="678"/>
                  <a:pt x="627" y="655"/>
                </a:cubicBezTo>
                <a:cubicBezTo>
                  <a:pt x="580" y="764"/>
                  <a:pt x="548" y="876"/>
                  <a:pt x="532" y="991"/>
                </a:cubicBezTo>
                <a:cubicBezTo>
                  <a:pt x="460" y="1002"/>
                  <a:pt x="403" y="1058"/>
                  <a:pt x="388" y="1129"/>
                </a:cubicBezTo>
                <a:cubicBezTo>
                  <a:pt x="143" y="1129"/>
                  <a:pt x="143" y="1129"/>
                  <a:pt x="143" y="1129"/>
                </a:cubicBezTo>
                <a:cubicBezTo>
                  <a:pt x="147" y="996"/>
                  <a:pt x="177" y="869"/>
                  <a:pt x="229" y="751"/>
                </a:cubicBezTo>
                <a:close/>
                <a:moveTo>
                  <a:pt x="1124" y="143"/>
                </a:moveTo>
                <a:cubicBezTo>
                  <a:pt x="1125" y="143"/>
                  <a:pt x="1127" y="143"/>
                  <a:pt x="1128" y="143"/>
                </a:cubicBezTo>
                <a:cubicBezTo>
                  <a:pt x="1128" y="518"/>
                  <a:pt x="1128" y="518"/>
                  <a:pt x="1128" y="518"/>
                </a:cubicBezTo>
                <a:cubicBezTo>
                  <a:pt x="1010" y="519"/>
                  <a:pt x="892" y="527"/>
                  <a:pt x="775" y="541"/>
                </a:cubicBezTo>
                <a:cubicBezTo>
                  <a:pt x="863" y="394"/>
                  <a:pt x="980" y="260"/>
                  <a:pt x="1124" y="143"/>
                </a:cubicBezTo>
                <a:close/>
                <a:moveTo>
                  <a:pt x="1513" y="478"/>
                </a:moveTo>
                <a:cubicBezTo>
                  <a:pt x="1498" y="494"/>
                  <a:pt x="1486" y="512"/>
                  <a:pt x="1478" y="533"/>
                </a:cubicBezTo>
                <a:cubicBezTo>
                  <a:pt x="1386" y="524"/>
                  <a:pt x="1293" y="519"/>
                  <a:pt x="1200" y="518"/>
                </a:cubicBezTo>
                <a:cubicBezTo>
                  <a:pt x="1200" y="143"/>
                  <a:pt x="1200" y="143"/>
                  <a:pt x="1200" y="143"/>
                </a:cubicBezTo>
                <a:cubicBezTo>
                  <a:pt x="1201" y="143"/>
                  <a:pt x="1202" y="143"/>
                  <a:pt x="1204" y="143"/>
                </a:cubicBezTo>
                <a:cubicBezTo>
                  <a:pt x="1327" y="243"/>
                  <a:pt x="1431" y="356"/>
                  <a:pt x="1513" y="478"/>
                </a:cubicBezTo>
                <a:close/>
                <a:moveTo>
                  <a:pt x="1200" y="610"/>
                </a:moveTo>
                <a:cubicBezTo>
                  <a:pt x="1289" y="611"/>
                  <a:pt x="1379" y="616"/>
                  <a:pt x="1467" y="624"/>
                </a:cubicBezTo>
                <a:cubicBezTo>
                  <a:pt x="1480" y="708"/>
                  <a:pt x="1553" y="773"/>
                  <a:pt x="1640" y="773"/>
                </a:cubicBezTo>
                <a:cubicBezTo>
                  <a:pt x="1647" y="773"/>
                  <a:pt x="1654" y="772"/>
                  <a:pt x="1661" y="772"/>
                </a:cubicBezTo>
                <a:cubicBezTo>
                  <a:pt x="1702" y="887"/>
                  <a:pt x="1724" y="1007"/>
                  <a:pt x="1728" y="1129"/>
                </a:cubicBezTo>
                <a:cubicBezTo>
                  <a:pt x="1200" y="1129"/>
                  <a:pt x="1200" y="1129"/>
                  <a:pt x="1200" y="1129"/>
                </a:cubicBezTo>
                <a:lnTo>
                  <a:pt x="1200" y="610"/>
                </a:lnTo>
                <a:close/>
                <a:moveTo>
                  <a:pt x="1720" y="598"/>
                </a:moveTo>
                <a:cubicBezTo>
                  <a:pt x="1720" y="642"/>
                  <a:pt x="1684" y="678"/>
                  <a:pt x="1640" y="678"/>
                </a:cubicBezTo>
                <a:cubicBezTo>
                  <a:pt x="1596" y="678"/>
                  <a:pt x="1560" y="642"/>
                  <a:pt x="1560" y="598"/>
                </a:cubicBezTo>
                <a:cubicBezTo>
                  <a:pt x="1560" y="554"/>
                  <a:pt x="1596" y="518"/>
                  <a:pt x="1640" y="518"/>
                </a:cubicBezTo>
                <a:cubicBezTo>
                  <a:pt x="1684" y="518"/>
                  <a:pt x="1720" y="554"/>
                  <a:pt x="1720" y="598"/>
                </a:cubicBezTo>
                <a:close/>
                <a:moveTo>
                  <a:pt x="1128" y="610"/>
                </a:moveTo>
                <a:cubicBezTo>
                  <a:pt x="1128" y="1129"/>
                  <a:pt x="1128" y="1129"/>
                  <a:pt x="1128" y="1129"/>
                </a:cubicBezTo>
                <a:cubicBezTo>
                  <a:pt x="731" y="1129"/>
                  <a:pt x="731" y="1129"/>
                  <a:pt x="731" y="1129"/>
                </a:cubicBezTo>
                <a:cubicBezTo>
                  <a:pt x="719" y="1066"/>
                  <a:pt x="672" y="1015"/>
                  <a:pt x="611" y="997"/>
                </a:cubicBezTo>
                <a:cubicBezTo>
                  <a:pt x="629" y="874"/>
                  <a:pt x="666" y="755"/>
                  <a:pt x="722" y="641"/>
                </a:cubicBezTo>
                <a:cubicBezTo>
                  <a:pt x="856" y="622"/>
                  <a:pt x="992" y="612"/>
                  <a:pt x="1128" y="610"/>
                </a:cubicBezTo>
                <a:close/>
                <a:moveTo>
                  <a:pt x="640" y="1164"/>
                </a:moveTo>
                <a:cubicBezTo>
                  <a:pt x="640" y="1208"/>
                  <a:pt x="604" y="1244"/>
                  <a:pt x="560" y="1244"/>
                </a:cubicBezTo>
                <a:cubicBezTo>
                  <a:pt x="516" y="1244"/>
                  <a:pt x="480" y="1208"/>
                  <a:pt x="480" y="1164"/>
                </a:cubicBezTo>
                <a:cubicBezTo>
                  <a:pt x="480" y="1120"/>
                  <a:pt x="516" y="1084"/>
                  <a:pt x="560" y="1084"/>
                </a:cubicBezTo>
                <a:cubicBezTo>
                  <a:pt x="604" y="1084"/>
                  <a:pt x="640" y="1120"/>
                  <a:pt x="640" y="1164"/>
                </a:cubicBezTo>
                <a:close/>
                <a:moveTo>
                  <a:pt x="143" y="1199"/>
                </a:moveTo>
                <a:cubicBezTo>
                  <a:pt x="388" y="1199"/>
                  <a:pt x="388" y="1199"/>
                  <a:pt x="388" y="1199"/>
                </a:cubicBezTo>
                <a:cubicBezTo>
                  <a:pt x="403" y="1270"/>
                  <a:pt x="460" y="1325"/>
                  <a:pt x="532" y="1337"/>
                </a:cubicBezTo>
                <a:cubicBezTo>
                  <a:pt x="548" y="1451"/>
                  <a:pt x="580" y="1563"/>
                  <a:pt x="627" y="1672"/>
                </a:cubicBezTo>
                <a:cubicBezTo>
                  <a:pt x="493" y="1649"/>
                  <a:pt x="360" y="1617"/>
                  <a:pt x="229" y="1577"/>
                </a:cubicBezTo>
                <a:cubicBezTo>
                  <a:pt x="177" y="1459"/>
                  <a:pt x="147" y="1331"/>
                  <a:pt x="143" y="1199"/>
                </a:cubicBezTo>
                <a:close/>
                <a:moveTo>
                  <a:pt x="611" y="1331"/>
                </a:moveTo>
                <a:cubicBezTo>
                  <a:pt x="672" y="1312"/>
                  <a:pt x="719" y="1262"/>
                  <a:pt x="731" y="1199"/>
                </a:cubicBezTo>
                <a:cubicBezTo>
                  <a:pt x="1128" y="1199"/>
                  <a:pt x="1128" y="1199"/>
                  <a:pt x="1128" y="1199"/>
                </a:cubicBezTo>
                <a:cubicBezTo>
                  <a:pt x="1128" y="1592"/>
                  <a:pt x="1128" y="1592"/>
                  <a:pt x="1128" y="1592"/>
                </a:cubicBezTo>
                <a:cubicBezTo>
                  <a:pt x="1065" y="1605"/>
                  <a:pt x="1015" y="1652"/>
                  <a:pt x="996" y="1713"/>
                </a:cubicBezTo>
                <a:cubicBezTo>
                  <a:pt x="904" y="1708"/>
                  <a:pt x="813" y="1700"/>
                  <a:pt x="722" y="1687"/>
                </a:cubicBezTo>
                <a:cubicBezTo>
                  <a:pt x="666" y="1572"/>
                  <a:pt x="629" y="1453"/>
                  <a:pt x="611" y="1331"/>
                </a:cubicBezTo>
                <a:close/>
                <a:moveTo>
                  <a:pt x="1244" y="1764"/>
                </a:moveTo>
                <a:cubicBezTo>
                  <a:pt x="1244" y="1808"/>
                  <a:pt x="1208" y="1844"/>
                  <a:pt x="1164" y="1844"/>
                </a:cubicBezTo>
                <a:cubicBezTo>
                  <a:pt x="1120" y="1844"/>
                  <a:pt x="1084" y="1808"/>
                  <a:pt x="1084" y="1764"/>
                </a:cubicBezTo>
                <a:cubicBezTo>
                  <a:pt x="1084" y="1720"/>
                  <a:pt x="1120" y="1684"/>
                  <a:pt x="1164" y="1684"/>
                </a:cubicBezTo>
                <a:cubicBezTo>
                  <a:pt x="1208" y="1684"/>
                  <a:pt x="1244" y="1720"/>
                  <a:pt x="1244" y="1764"/>
                </a:cubicBezTo>
                <a:close/>
                <a:moveTo>
                  <a:pt x="1331" y="1713"/>
                </a:moveTo>
                <a:cubicBezTo>
                  <a:pt x="1313" y="1652"/>
                  <a:pt x="1262" y="1605"/>
                  <a:pt x="1200" y="1592"/>
                </a:cubicBezTo>
                <a:cubicBezTo>
                  <a:pt x="1200" y="1199"/>
                  <a:pt x="1200" y="1199"/>
                  <a:pt x="1200" y="1199"/>
                </a:cubicBezTo>
                <a:cubicBezTo>
                  <a:pt x="1728" y="1199"/>
                  <a:pt x="1728" y="1199"/>
                  <a:pt x="1728" y="1199"/>
                </a:cubicBezTo>
                <a:cubicBezTo>
                  <a:pt x="1723" y="1367"/>
                  <a:pt x="1682" y="1531"/>
                  <a:pt x="1606" y="1687"/>
                </a:cubicBezTo>
                <a:cubicBezTo>
                  <a:pt x="1515" y="1700"/>
                  <a:pt x="1424" y="1708"/>
                  <a:pt x="1331" y="1713"/>
                </a:cubicBezTo>
                <a:close/>
                <a:moveTo>
                  <a:pt x="1807" y="1129"/>
                </a:moveTo>
                <a:cubicBezTo>
                  <a:pt x="1803" y="997"/>
                  <a:pt x="1779" y="869"/>
                  <a:pt x="1736" y="745"/>
                </a:cubicBezTo>
                <a:cubicBezTo>
                  <a:pt x="1762" y="727"/>
                  <a:pt x="1784" y="703"/>
                  <a:pt x="1798" y="674"/>
                </a:cubicBezTo>
                <a:cubicBezTo>
                  <a:pt x="1900" y="694"/>
                  <a:pt x="2000" y="720"/>
                  <a:pt x="2099" y="751"/>
                </a:cubicBezTo>
                <a:cubicBezTo>
                  <a:pt x="2151" y="869"/>
                  <a:pt x="2181" y="996"/>
                  <a:pt x="2185" y="1129"/>
                </a:cubicBezTo>
                <a:lnTo>
                  <a:pt x="1807" y="1129"/>
                </a:lnTo>
                <a:close/>
                <a:moveTo>
                  <a:pt x="441" y="441"/>
                </a:moveTo>
                <a:cubicBezTo>
                  <a:pt x="592" y="291"/>
                  <a:pt x="781" y="193"/>
                  <a:pt x="987" y="157"/>
                </a:cubicBezTo>
                <a:cubicBezTo>
                  <a:pt x="865" y="271"/>
                  <a:pt x="765" y="397"/>
                  <a:pt x="688" y="534"/>
                </a:cubicBezTo>
                <a:cubicBezTo>
                  <a:pt x="684" y="541"/>
                  <a:pt x="680" y="547"/>
                  <a:pt x="677" y="554"/>
                </a:cubicBezTo>
                <a:cubicBezTo>
                  <a:pt x="546" y="574"/>
                  <a:pt x="416" y="602"/>
                  <a:pt x="288" y="637"/>
                </a:cubicBezTo>
                <a:cubicBezTo>
                  <a:pt x="330" y="567"/>
                  <a:pt x="382" y="501"/>
                  <a:pt x="441" y="441"/>
                </a:cubicBezTo>
                <a:close/>
                <a:moveTo>
                  <a:pt x="288" y="1690"/>
                </a:moveTo>
                <a:cubicBezTo>
                  <a:pt x="416" y="1726"/>
                  <a:pt x="546" y="1754"/>
                  <a:pt x="677" y="1773"/>
                </a:cubicBezTo>
                <a:cubicBezTo>
                  <a:pt x="680" y="1780"/>
                  <a:pt x="684" y="1787"/>
                  <a:pt x="688" y="1794"/>
                </a:cubicBezTo>
                <a:cubicBezTo>
                  <a:pt x="765" y="1931"/>
                  <a:pt x="865" y="2057"/>
                  <a:pt x="987" y="2170"/>
                </a:cubicBezTo>
                <a:cubicBezTo>
                  <a:pt x="781" y="2134"/>
                  <a:pt x="592" y="2037"/>
                  <a:pt x="441" y="1886"/>
                </a:cubicBezTo>
                <a:cubicBezTo>
                  <a:pt x="382" y="1827"/>
                  <a:pt x="330" y="1761"/>
                  <a:pt x="288" y="1690"/>
                </a:cubicBezTo>
                <a:close/>
                <a:moveTo>
                  <a:pt x="1886" y="1886"/>
                </a:moveTo>
                <a:cubicBezTo>
                  <a:pt x="1736" y="2037"/>
                  <a:pt x="1547" y="2135"/>
                  <a:pt x="1341" y="2170"/>
                </a:cubicBezTo>
                <a:cubicBezTo>
                  <a:pt x="1463" y="2057"/>
                  <a:pt x="1563" y="1931"/>
                  <a:pt x="1640" y="1794"/>
                </a:cubicBezTo>
                <a:cubicBezTo>
                  <a:pt x="1644" y="1787"/>
                  <a:pt x="1647" y="1780"/>
                  <a:pt x="1651" y="1773"/>
                </a:cubicBezTo>
                <a:cubicBezTo>
                  <a:pt x="1782" y="1754"/>
                  <a:pt x="1912" y="1726"/>
                  <a:pt x="2040" y="1690"/>
                </a:cubicBezTo>
                <a:cubicBezTo>
                  <a:pt x="1998" y="1761"/>
                  <a:pt x="1946" y="1827"/>
                  <a:pt x="1886" y="18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pic>
        <p:nvPicPr>
          <p:cNvPr id="19" name="Marcador de posición de imagen 18">
            <a:extLst>
              <a:ext uri="{FF2B5EF4-FFF2-40B4-BE49-F238E27FC236}">
                <a16:creationId xmlns:a16="http://schemas.microsoft.com/office/drawing/2014/main" id="{A397CF4E-7759-439C-B33D-5F068E5EDA0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 t="-35214" r="-556" b="-35782"/>
          <a:stretch/>
        </p:blip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nodeType="afterGroup">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p:bldP spid="8"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0B46CB55-A007-4183-A579-2FC42CC2ADC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p:blipFill>
        <p:spPr>
          <a:xfrm>
            <a:off x="0" y="8796338"/>
            <a:ext cx="7900988" cy="4919662"/>
          </a:xfrm>
        </p:spPr>
      </p:pic>
      <p:sp>
        <p:nvSpPr>
          <p:cNvPr id="7171" name="Title 3">
            <a:extLst>
              <a:ext uri="{FF2B5EF4-FFF2-40B4-BE49-F238E27FC236}">
                <a16:creationId xmlns:a16="http://schemas.microsoft.com/office/drawing/2014/main" id="{2C66FAC5-8660-491C-BBB4-949E3FF218AF}"/>
              </a:ext>
            </a:extLst>
          </p:cNvPr>
          <p:cNvSpPr>
            <a:spLocks noGrp="1"/>
          </p:cNvSpPr>
          <p:nvPr>
            <p:ph type="title"/>
          </p:nvPr>
        </p:nvSpPr>
        <p:spPr bwMode="auto">
          <a:xfrm>
            <a:off x="1387475" y="1241425"/>
            <a:ext cx="21602700" cy="915988"/>
          </a:xfrm>
        </p:spPr>
        <p:txBody>
          <a:bodyPr wrap="square" numCol="1" anchorCtr="0" compatLnSpc="1">
            <a:prstTxWarp prst="textNoShape">
              <a:avLst/>
            </a:prstTxWarp>
            <a:normAutofit/>
          </a:bodyPr>
          <a:lstStyle/>
          <a:p>
            <a:r>
              <a:rPr lang="es-MX" altLang="es-MX" sz="4800" b="1" dirty="0"/>
              <a:t>Objeto de la ponencia</a:t>
            </a:r>
            <a:endParaRPr lang="id-ID" altLang="es-MX" sz="4800" b="1" dirty="0"/>
          </a:p>
        </p:txBody>
      </p:sp>
      <p:sp>
        <p:nvSpPr>
          <p:cNvPr id="7172" name="Subtitle 4">
            <a:extLst>
              <a:ext uri="{FF2B5EF4-FFF2-40B4-BE49-F238E27FC236}">
                <a16:creationId xmlns:a16="http://schemas.microsoft.com/office/drawing/2014/main" id="{290960EB-EFBB-4EAE-94D4-051D1AE9BAB2}"/>
              </a:ext>
            </a:extLst>
          </p:cNvPr>
          <p:cNvSpPr>
            <a:spLocks noGrp="1"/>
          </p:cNvSpPr>
          <p:nvPr>
            <p:ph type="subTitle" idx="1"/>
          </p:nvPr>
        </p:nvSpPr>
        <p:spPr>
          <a:xfrm>
            <a:off x="3046413" y="2303463"/>
            <a:ext cx="18284825" cy="627062"/>
          </a:xfrm>
        </p:spPr>
        <p:txBody>
          <a:bodyPr>
            <a:noAutofit/>
          </a:bodyPr>
          <a:lstStyle/>
          <a:p>
            <a:r>
              <a:rPr lang="es-MX" altLang="es-MX" sz="4800" b="1" dirty="0">
                <a:solidFill>
                  <a:schemeClr val="accent1">
                    <a:lumMod val="75000"/>
                  </a:schemeClr>
                </a:solidFill>
              </a:rPr>
              <a:t>El RPAS como vehículo de transporte, estado actual y expectativas</a:t>
            </a:r>
            <a:endParaRPr lang="id-ID" altLang="es-MX" sz="4800" b="1" dirty="0">
              <a:solidFill>
                <a:schemeClr val="accent1">
                  <a:lumMod val="75000"/>
                </a:schemeClr>
              </a:solidFill>
            </a:endParaRPr>
          </a:p>
        </p:txBody>
      </p:sp>
      <p:pic>
        <p:nvPicPr>
          <p:cNvPr id="3" name="Marcador de posición de imagen 2">
            <a:extLst>
              <a:ext uri="{FF2B5EF4-FFF2-40B4-BE49-F238E27FC236}">
                <a16:creationId xmlns:a16="http://schemas.microsoft.com/office/drawing/2014/main" id="{61F6BEDD-5027-45FC-B011-8AD8EF894A7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193" b="1193"/>
          <a:stretch>
            <a:fillRect/>
          </a:stretch>
        </p:blipFill>
        <p:spPr>
          <a:xfrm>
            <a:off x="15289213" y="3694113"/>
            <a:ext cx="9088437" cy="4919662"/>
          </a:xfrm>
        </p:spPr>
      </p:pic>
      <p:pic>
        <p:nvPicPr>
          <p:cNvPr id="12" name="Marcador de posición de imagen 11">
            <a:extLst>
              <a:ext uri="{FF2B5EF4-FFF2-40B4-BE49-F238E27FC236}">
                <a16:creationId xmlns:a16="http://schemas.microsoft.com/office/drawing/2014/main" id="{7EC62695-2B0A-4FB0-B6EB-3E2EB60402F8}"/>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041" r="5041"/>
          <a:stretch>
            <a:fillRect/>
          </a:stretch>
        </p:blipFill>
        <p:spPr>
          <a:xfrm>
            <a:off x="8083550" y="8796338"/>
            <a:ext cx="7899400" cy="4919662"/>
          </a:xfrm>
        </p:spPr>
      </p:pic>
      <p:pic>
        <p:nvPicPr>
          <p:cNvPr id="14" name="Marcador de posición de imagen 13">
            <a:extLst>
              <a:ext uri="{FF2B5EF4-FFF2-40B4-BE49-F238E27FC236}">
                <a16:creationId xmlns:a16="http://schemas.microsoft.com/office/drawing/2014/main" id="{FE8D49EA-D37B-4208-A7D5-2867E2F12776}"/>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a:stretch/>
        </p:blipFill>
        <p:spPr>
          <a:xfrm>
            <a:off x="16167100" y="8796338"/>
            <a:ext cx="8210550" cy="4919662"/>
          </a:xfrm>
        </p:spPr>
      </p:pic>
      <p:sp>
        <p:nvSpPr>
          <p:cNvPr id="15" name="Rectángulo 14">
            <a:extLst>
              <a:ext uri="{FF2B5EF4-FFF2-40B4-BE49-F238E27FC236}">
                <a16:creationId xmlns:a16="http://schemas.microsoft.com/office/drawing/2014/main" id="{1E1995A1-64CA-4447-9943-8AD3EF558F49}"/>
              </a:ext>
            </a:extLst>
          </p:cNvPr>
          <p:cNvSpPr/>
          <p:nvPr/>
        </p:nvSpPr>
        <p:spPr>
          <a:xfrm>
            <a:off x="0" y="3694112"/>
            <a:ext cx="15107478" cy="48999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extBox 10">
            <a:extLst>
              <a:ext uri="{FF2B5EF4-FFF2-40B4-BE49-F238E27FC236}">
                <a16:creationId xmlns:a16="http://schemas.microsoft.com/office/drawing/2014/main" id="{352610DF-BAE0-4B4B-BEDC-239A5A13524A}"/>
              </a:ext>
            </a:extLst>
          </p:cNvPr>
          <p:cNvSpPr txBox="1"/>
          <p:nvPr/>
        </p:nvSpPr>
        <p:spPr>
          <a:xfrm>
            <a:off x="457200" y="3818832"/>
            <a:ext cx="14173200" cy="4711418"/>
          </a:xfrm>
          <a:prstGeom prst="rect">
            <a:avLst/>
          </a:prstGeom>
          <a:noFill/>
        </p:spPr>
        <p:txBody>
          <a:bodyPr wrap="square">
            <a:spAutoFit/>
          </a:bodyPr>
          <a:lstStyle/>
          <a:p>
            <a:pPr algn="just" eaLnBrk="1" fontAlgn="auto" hangingPunct="1">
              <a:lnSpc>
                <a:spcPct val="120000"/>
              </a:lnSpc>
              <a:spcBef>
                <a:spcPts val="0"/>
              </a:spcBef>
              <a:spcAft>
                <a:spcPts val="0"/>
              </a:spcAft>
              <a:defRPr/>
            </a:pPr>
            <a:r>
              <a:rPr lang="es-MX" sz="2800" dirty="0">
                <a:solidFill>
                  <a:schemeClr val="bg1"/>
                </a:solidFill>
                <a:latin typeface="+mn-lt"/>
              </a:rPr>
              <a:t>La intensión de esta ponencia es enmarcar una visión general que guarda el estado actual y las expectativas para el uso de los RPAS como medio de transporte.</a:t>
            </a:r>
          </a:p>
          <a:p>
            <a:pPr algn="just" eaLnBrk="1" fontAlgn="auto" hangingPunct="1">
              <a:lnSpc>
                <a:spcPct val="120000"/>
              </a:lnSpc>
              <a:spcBef>
                <a:spcPts val="0"/>
              </a:spcBef>
              <a:spcAft>
                <a:spcPts val="0"/>
              </a:spcAft>
              <a:defRPr/>
            </a:pPr>
            <a:endParaRPr lang="es-MX" sz="2800" dirty="0">
              <a:solidFill>
                <a:schemeClr val="bg1"/>
              </a:solidFill>
              <a:latin typeface="+mn-lt"/>
            </a:endParaRPr>
          </a:p>
          <a:p>
            <a:pPr algn="just" eaLnBrk="1" fontAlgn="auto" hangingPunct="1">
              <a:lnSpc>
                <a:spcPct val="120000"/>
              </a:lnSpc>
              <a:spcBef>
                <a:spcPts val="0"/>
              </a:spcBef>
              <a:spcAft>
                <a:spcPts val="0"/>
              </a:spcAft>
              <a:defRPr/>
            </a:pPr>
            <a:r>
              <a:rPr lang="es-MX" sz="2800" dirty="0">
                <a:solidFill>
                  <a:schemeClr val="bg1"/>
                </a:solidFill>
                <a:latin typeface="+mn-lt"/>
              </a:rPr>
              <a:t>Expondré los principales obstáculos para la integración ordenada de los RPAS a la sociedad y la industria como un vehículo de transporte eficiente y seguro.</a:t>
            </a:r>
          </a:p>
          <a:p>
            <a:pPr algn="just" eaLnBrk="1" fontAlgn="auto" hangingPunct="1">
              <a:lnSpc>
                <a:spcPct val="120000"/>
              </a:lnSpc>
              <a:spcBef>
                <a:spcPts val="0"/>
              </a:spcBef>
              <a:spcAft>
                <a:spcPts val="0"/>
              </a:spcAft>
              <a:defRPr/>
            </a:pPr>
            <a:endParaRPr lang="es-MX" sz="2800" dirty="0">
              <a:solidFill>
                <a:schemeClr val="bg1"/>
              </a:solidFill>
              <a:latin typeface="+mn-lt"/>
            </a:endParaRPr>
          </a:p>
          <a:p>
            <a:pPr algn="just" eaLnBrk="1" fontAlgn="auto" hangingPunct="1">
              <a:lnSpc>
                <a:spcPct val="120000"/>
              </a:lnSpc>
              <a:spcBef>
                <a:spcPts val="0"/>
              </a:spcBef>
              <a:spcAft>
                <a:spcPts val="0"/>
              </a:spcAft>
              <a:defRPr/>
            </a:pPr>
            <a:r>
              <a:rPr lang="es-MX" sz="2800" dirty="0">
                <a:solidFill>
                  <a:schemeClr val="bg1"/>
                </a:solidFill>
                <a:latin typeface="+mn-lt"/>
              </a:rPr>
              <a:t>La utilización de RPAS para la movilidad de bienes y personas se espera tendrá una rápida penetración a mediano plazo toda vez que resuelve con una tecnología eficiente un problema clave que agobia a las grandes ciudades.</a:t>
            </a:r>
            <a:endParaRPr lang="id-ID" sz="28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8BC5DE2-2834-4739-BDA4-C1DB32364E33}"/>
              </a:ext>
            </a:extLst>
          </p:cNvPr>
          <p:cNvSpPr>
            <a:spLocks noGrp="1"/>
          </p:cNvSpPr>
          <p:nvPr>
            <p:ph type="title"/>
          </p:nvPr>
        </p:nvSpPr>
        <p:spPr bwMode="auto">
          <a:xfrm>
            <a:off x="679449" y="1053548"/>
            <a:ext cx="5410879" cy="915988"/>
          </a:xfrm>
        </p:spPr>
        <p:txBody>
          <a:bodyPr wrap="square" numCol="1" anchorCtr="0" compatLnSpc="1">
            <a:prstTxWarp prst="textNoShape">
              <a:avLst/>
            </a:prstTxWarp>
            <a:noAutofit/>
          </a:bodyPr>
          <a:lstStyle/>
          <a:p>
            <a:pPr algn="l"/>
            <a:r>
              <a:rPr lang="es-MX" altLang="es-MX" sz="6600" dirty="0"/>
              <a:t>Planteamiento</a:t>
            </a:r>
            <a:endParaRPr lang="id-ID" altLang="es-MX" sz="6600" dirty="0"/>
          </a:p>
        </p:txBody>
      </p:sp>
      <p:sp>
        <p:nvSpPr>
          <p:cNvPr id="165" name="TextBox 164">
            <a:extLst>
              <a:ext uri="{FF2B5EF4-FFF2-40B4-BE49-F238E27FC236}">
                <a16:creationId xmlns:a16="http://schemas.microsoft.com/office/drawing/2014/main" id="{49D5F140-3679-4FFB-B8DA-6A0E5AA2E549}"/>
              </a:ext>
            </a:extLst>
          </p:cNvPr>
          <p:cNvSpPr txBox="1"/>
          <p:nvPr/>
        </p:nvSpPr>
        <p:spPr>
          <a:xfrm>
            <a:off x="8255001" y="776897"/>
            <a:ext cx="15443200" cy="12096016"/>
          </a:xfrm>
          <a:prstGeom prst="rect">
            <a:avLst/>
          </a:prstGeom>
          <a:noFill/>
        </p:spPr>
        <p:txBody>
          <a:bodyPr>
            <a:noAutofit/>
          </a:bodyPr>
          <a:lstStyle/>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Existe una necesidad evidente de medios de transporte más eficientes tanto para bienes como para personas, la saturación del tránsito vehicular que se ha alcanzado en las grandes ciudades es un freno al desarrollo económico y al bienestar de los ciudadanos.</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En la búsqueda de soluciones innovadoras y de largo plazo en esta materia, se encuentran involucradas un gran número de organizaciones alrededor del mundo, buscando unos, normar la ingente problemática que implica la incorporación de cientos de miles de aeronaves al espacio aéreo y otros encontrar un nicho de lo que promete ser un extraordinario negocio.</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b="1" dirty="0">
                <a:solidFill>
                  <a:schemeClr val="tx1">
                    <a:lumMod val="50000"/>
                    <a:lumOff val="50000"/>
                  </a:schemeClr>
                </a:solidFill>
                <a:latin typeface="+mn-lt"/>
              </a:rPr>
              <a:t>La tecnología por primera vez en décadas está en posibilidad de ofrecer un nuevo medio de transporte revolucionario que vendrá a dar alternativas viables al creciente problema de la saturación del transporte terrestre en los centros urbanos.</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Contar con alternativas de solución eficientes en materia de movilidad impactarán a mediano plazo en el ahorro de millones de horas hombre, en la reducción de manera importante de las emisiones contaminantes, a la par de reducir el índice de accidentes fatales asociados a los vehículos terrestre tripulados.</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El planteamiento de un transporte aéreo personal y de mercancías e insumos como muchos otros avances tecnológicos tiene su motivación y motor económico en la solución de problemas reales, por lo que su rápida penetración es previsible.</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En algún punto de la próxima década para algunos sectores de la población, pasar largas horas sumidos en el tráfico citadino será cosa del pasado con la llegada de los vehículos aéreos personales.</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Las grandes y medianas empresas también podrán verse beneficiadas con el uso de corredores aéreos por los que podrán transportar tanto componentes de ensamble como productos terminados de una forma totalmente nueva y eficiente. </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Algunas decenas de aeronaves al servicio de cualquier empresa podrán suplir o complementar de forma más oportuna la necesidad para el transporte de componentes e insumos a modo de elevar la eficiencia de las cadenas de producción.</a:t>
            </a:r>
            <a:endParaRPr lang="id-ID" sz="2400" dirty="0">
              <a:solidFill>
                <a:schemeClr val="tx1">
                  <a:lumMod val="50000"/>
                  <a:lumOff val="50000"/>
                </a:schemeClr>
              </a:solidFill>
              <a:latin typeface="+mn-lt"/>
            </a:endParaRPr>
          </a:p>
        </p:txBody>
      </p:sp>
      <p:pic>
        <p:nvPicPr>
          <p:cNvPr id="3" name="Imagen 2">
            <a:extLst>
              <a:ext uri="{FF2B5EF4-FFF2-40B4-BE49-F238E27FC236}">
                <a16:creationId xmlns:a16="http://schemas.microsoft.com/office/drawing/2014/main" id="{37DB54D5-8927-4887-9974-5113AE3666CA}"/>
              </a:ext>
            </a:extLst>
          </p:cNvPr>
          <p:cNvPicPr>
            <a:picLocks noChangeAspect="1"/>
          </p:cNvPicPr>
          <p:nvPr/>
        </p:nvPicPr>
        <p:blipFill rotWithShape="1">
          <a:blip r:embed="rId2">
            <a:extLst>
              <a:ext uri="{28A0092B-C50C-407E-A947-70E740481C1C}">
                <a14:useLocalDpi xmlns:a14="http://schemas.microsoft.com/office/drawing/2010/main" val="0"/>
              </a:ext>
            </a:extLst>
          </a:blip>
          <a:srcRect l="53527" r="1"/>
          <a:stretch/>
        </p:blipFill>
        <p:spPr>
          <a:xfrm>
            <a:off x="679449" y="2584175"/>
            <a:ext cx="6715263" cy="100782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randombar(horizontal)">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B887F6D-268C-4C35-AED9-07109D16AFCA}"/>
              </a:ext>
            </a:extLst>
          </p:cNvPr>
          <p:cNvGrpSpPr>
            <a:grpSpLocks/>
          </p:cNvGrpSpPr>
          <p:nvPr/>
        </p:nvGrpSpPr>
        <p:grpSpPr bwMode="auto">
          <a:xfrm>
            <a:off x="8091488" y="2938820"/>
            <a:ext cx="10198100" cy="9909420"/>
            <a:chOff x="10166350" y="5053065"/>
            <a:chExt cx="4044950" cy="3930866"/>
          </a:xfrm>
        </p:grpSpPr>
        <p:sp>
          <p:nvSpPr>
            <p:cNvPr id="6" name="Freeform 5">
              <a:extLst>
                <a:ext uri="{FF2B5EF4-FFF2-40B4-BE49-F238E27FC236}">
                  <a16:creationId xmlns:a16="http://schemas.microsoft.com/office/drawing/2014/main" id="{0F7E46C3-67E0-4B45-98F0-99DC4C15F9DF}"/>
                </a:ext>
              </a:extLst>
            </p:cNvPr>
            <p:cNvSpPr>
              <a:spLocks/>
            </p:cNvSpPr>
            <p:nvPr/>
          </p:nvSpPr>
          <p:spPr bwMode="auto">
            <a:xfrm>
              <a:off x="10585705" y="5053065"/>
              <a:ext cx="3613002" cy="1443971"/>
            </a:xfrm>
            <a:custGeom>
              <a:avLst/>
              <a:gdLst>
                <a:gd name="T0" fmla="*/ 6 w 2276"/>
                <a:gd name="T1" fmla="*/ 82 h 530"/>
                <a:gd name="T2" fmla="*/ 2012 w 2276"/>
                <a:gd name="T3" fmla="*/ 0 h 530"/>
                <a:gd name="T4" fmla="*/ 2276 w 2276"/>
                <a:gd name="T5" fmla="*/ 280 h 530"/>
                <a:gd name="T6" fmla="*/ 2012 w 2276"/>
                <a:gd name="T7" fmla="*/ 530 h 530"/>
                <a:gd name="T8" fmla="*/ 0 w 2276"/>
                <a:gd name="T9" fmla="*/ 458 h 530"/>
                <a:gd name="T10" fmla="*/ 6 w 2276"/>
                <a:gd name="T11" fmla="*/ 82 h 530"/>
              </a:gdLst>
              <a:ahLst/>
              <a:cxnLst>
                <a:cxn ang="0">
                  <a:pos x="T0" y="T1"/>
                </a:cxn>
                <a:cxn ang="0">
                  <a:pos x="T2" y="T3"/>
                </a:cxn>
                <a:cxn ang="0">
                  <a:pos x="T4" y="T5"/>
                </a:cxn>
                <a:cxn ang="0">
                  <a:pos x="T6" y="T7"/>
                </a:cxn>
                <a:cxn ang="0">
                  <a:pos x="T8" y="T9"/>
                </a:cxn>
                <a:cxn ang="0">
                  <a:pos x="T10" y="T11"/>
                </a:cxn>
              </a:cxnLst>
              <a:rect l="0" t="0" r="r" b="b"/>
              <a:pathLst>
                <a:path w="2276" h="530">
                  <a:moveTo>
                    <a:pt x="6" y="82"/>
                  </a:moveTo>
                  <a:lnTo>
                    <a:pt x="2012" y="0"/>
                  </a:lnTo>
                  <a:lnTo>
                    <a:pt x="2276" y="280"/>
                  </a:lnTo>
                  <a:lnTo>
                    <a:pt x="2012" y="530"/>
                  </a:lnTo>
                  <a:lnTo>
                    <a:pt x="0" y="458"/>
                  </a:lnTo>
                  <a:lnTo>
                    <a:pt x="6" y="82"/>
                  </a:lnTo>
                  <a:close/>
                </a:path>
              </a:pathLst>
            </a:custGeom>
            <a:solidFill>
              <a:schemeClr val="accent1"/>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sp>
          <p:nvSpPr>
            <p:cNvPr id="7" name="Freeform 6">
              <a:extLst>
                <a:ext uri="{FF2B5EF4-FFF2-40B4-BE49-F238E27FC236}">
                  <a16:creationId xmlns:a16="http://schemas.microsoft.com/office/drawing/2014/main" id="{6F0B11DD-F7DD-45C3-A4B4-949E2AEA846C}"/>
                </a:ext>
              </a:extLst>
            </p:cNvPr>
            <p:cNvSpPr>
              <a:spLocks/>
            </p:cNvSpPr>
            <p:nvPr/>
          </p:nvSpPr>
          <p:spPr bwMode="auto">
            <a:xfrm>
              <a:off x="10166350" y="6300835"/>
              <a:ext cx="3625595" cy="1435326"/>
            </a:xfrm>
            <a:custGeom>
              <a:avLst/>
              <a:gdLst>
                <a:gd name="T0" fmla="*/ 2276 w 2284"/>
                <a:gd name="T1" fmla="*/ 72 h 527"/>
                <a:gd name="T2" fmla="*/ 264 w 2284"/>
                <a:gd name="T3" fmla="*/ 0 h 527"/>
                <a:gd name="T4" fmla="*/ 0 w 2284"/>
                <a:gd name="T5" fmla="*/ 277 h 527"/>
                <a:gd name="T6" fmla="*/ 264 w 2284"/>
                <a:gd name="T7" fmla="*/ 527 h 527"/>
                <a:gd name="T8" fmla="*/ 2284 w 2284"/>
                <a:gd name="T9" fmla="*/ 421 h 527"/>
                <a:gd name="T10" fmla="*/ 2276 w 2284"/>
                <a:gd name="T11" fmla="*/ 72 h 527"/>
              </a:gdLst>
              <a:ahLst/>
              <a:cxnLst>
                <a:cxn ang="0">
                  <a:pos x="T0" y="T1"/>
                </a:cxn>
                <a:cxn ang="0">
                  <a:pos x="T2" y="T3"/>
                </a:cxn>
                <a:cxn ang="0">
                  <a:pos x="T4" y="T5"/>
                </a:cxn>
                <a:cxn ang="0">
                  <a:pos x="T6" y="T7"/>
                </a:cxn>
                <a:cxn ang="0">
                  <a:pos x="T8" y="T9"/>
                </a:cxn>
                <a:cxn ang="0">
                  <a:pos x="T10" y="T11"/>
                </a:cxn>
              </a:cxnLst>
              <a:rect l="0" t="0" r="r" b="b"/>
              <a:pathLst>
                <a:path w="2284" h="527">
                  <a:moveTo>
                    <a:pt x="2276" y="72"/>
                  </a:moveTo>
                  <a:lnTo>
                    <a:pt x="264" y="0"/>
                  </a:lnTo>
                  <a:lnTo>
                    <a:pt x="0" y="277"/>
                  </a:lnTo>
                  <a:lnTo>
                    <a:pt x="264" y="527"/>
                  </a:lnTo>
                  <a:lnTo>
                    <a:pt x="2284" y="421"/>
                  </a:lnTo>
                  <a:lnTo>
                    <a:pt x="2276" y="72"/>
                  </a:lnTo>
                  <a:close/>
                </a:path>
              </a:pathLst>
            </a:custGeom>
            <a:solidFill>
              <a:schemeClr val="accent4"/>
            </a:solidFill>
            <a:ln>
              <a:noFill/>
            </a:ln>
            <a:effectLst>
              <a:outerShdw blurRad="76200" dir="13500000" sy="23000" kx="1200000" algn="br" rotWithShape="0">
                <a:prstClr val="black">
                  <a:alpha val="2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sp>
          <p:nvSpPr>
            <p:cNvPr id="8" name="Freeform 7">
              <a:extLst>
                <a:ext uri="{FF2B5EF4-FFF2-40B4-BE49-F238E27FC236}">
                  <a16:creationId xmlns:a16="http://schemas.microsoft.com/office/drawing/2014/main" id="{69A7BF13-1E9C-437C-A5A6-98CCB24E8881}"/>
                </a:ext>
              </a:extLst>
            </p:cNvPr>
            <p:cNvSpPr>
              <a:spLocks/>
            </p:cNvSpPr>
            <p:nvPr/>
          </p:nvSpPr>
          <p:spPr bwMode="auto">
            <a:xfrm>
              <a:off x="10585705" y="7442095"/>
              <a:ext cx="3625595" cy="1541836"/>
            </a:xfrm>
            <a:custGeom>
              <a:avLst/>
              <a:gdLst>
                <a:gd name="T0" fmla="*/ 0 w 2284"/>
                <a:gd name="T1" fmla="*/ 106 h 530"/>
                <a:gd name="T2" fmla="*/ 2020 w 2284"/>
                <a:gd name="T3" fmla="*/ 0 h 530"/>
                <a:gd name="T4" fmla="*/ 2284 w 2284"/>
                <a:gd name="T5" fmla="*/ 280 h 530"/>
                <a:gd name="T6" fmla="*/ 2020 w 2284"/>
                <a:gd name="T7" fmla="*/ 530 h 530"/>
                <a:gd name="T8" fmla="*/ 14 w 2284"/>
                <a:gd name="T9" fmla="*/ 466 h 530"/>
                <a:gd name="T10" fmla="*/ 0 w 2284"/>
                <a:gd name="T11" fmla="*/ 106 h 530"/>
              </a:gdLst>
              <a:ahLst/>
              <a:cxnLst>
                <a:cxn ang="0">
                  <a:pos x="T0" y="T1"/>
                </a:cxn>
                <a:cxn ang="0">
                  <a:pos x="T2" y="T3"/>
                </a:cxn>
                <a:cxn ang="0">
                  <a:pos x="T4" y="T5"/>
                </a:cxn>
                <a:cxn ang="0">
                  <a:pos x="T6" y="T7"/>
                </a:cxn>
                <a:cxn ang="0">
                  <a:pos x="T8" y="T9"/>
                </a:cxn>
                <a:cxn ang="0">
                  <a:pos x="T10" y="T11"/>
                </a:cxn>
              </a:cxnLst>
              <a:rect l="0" t="0" r="r" b="b"/>
              <a:pathLst>
                <a:path w="2284" h="530">
                  <a:moveTo>
                    <a:pt x="0" y="106"/>
                  </a:moveTo>
                  <a:lnTo>
                    <a:pt x="2020" y="0"/>
                  </a:lnTo>
                  <a:lnTo>
                    <a:pt x="2284" y="280"/>
                  </a:lnTo>
                  <a:lnTo>
                    <a:pt x="2020" y="530"/>
                  </a:lnTo>
                  <a:lnTo>
                    <a:pt x="14" y="466"/>
                  </a:lnTo>
                  <a:lnTo>
                    <a:pt x="0" y="106"/>
                  </a:lnTo>
                  <a:close/>
                </a:path>
              </a:pathLst>
            </a:custGeom>
            <a:solidFill>
              <a:schemeClr val="accent3"/>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dirty="0">
                <a:latin typeface="+mn-lt"/>
              </a:endParaRPr>
            </a:p>
          </p:txBody>
        </p:sp>
        <p:sp>
          <p:nvSpPr>
            <p:cNvPr id="11" name="Freeform 10">
              <a:extLst>
                <a:ext uri="{FF2B5EF4-FFF2-40B4-BE49-F238E27FC236}">
                  <a16:creationId xmlns:a16="http://schemas.microsoft.com/office/drawing/2014/main" id="{3720D5E4-B774-4F5B-9554-863E623B4F1E}"/>
                </a:ext>
              </a:extLst>
            </p:cNvPr>
            <p:cNvSpPr>
              <a:spLocks/>
            </p:cNvSpPr>
            <p:nvPr/>
          </p:nvSpPr>
          <p:spPr bwMode="auto">
            <a:xfrm>
              <a:off x="13264918" y="5550850"/>
              <a:ext cx="559140" cy="558570"/>
            </a:xfrm>
            <a:custGeom>
              <a:avLst/>
              <a:gdLst>
                <a:gd name="T0" fmla="*/ 352 w 352"/>
                <a:gd name="T1" fmla="*/ 176 h 352"/>
                <a:gd name="T2" fmla="*/ 348 w 352"/>
                <a:gd name="T3" fmla="*/ 212 h 352"/>
                <a:gd name="T4" fmla="*/ 338 w 352"/>
                <a:gd name="T5" fmla="*/ 244 h 352"/>
                <a:gd name="T6" fmla="*/ 322 w 352"/>
                <a:gd name="T7" fmla="*/ 274 h 352"/>
                <a:gd name="T8" fmla="*/ 300 w 352"/>
                <a:gd name="T9" fmla="*/ 300 h 352"/>
                <a:gd name="T10" fmla="*/ 274 w 352"/>
                <a:gd name="T11" fmla="*/ 322 h 352"/>
                <a:gd name="T12" fmla="*/ 244 w 352"/>
                <a:gd name="T13" fmla="*/ 338 h 352"/>
                <a:gd name="T14" fmla="*/ 212 w 352"/>
                <a:gd name="T15" fmla="*/ 348 h 352"/>
                <a:gd name="T16" fmla="*/ 176 w 352"/>
                <a:gd name="T17" fmla="*/ 352 h 352"/>
                <a:gd name="T18" fmla="*/ 158 w 352"/>
                <a:gd name="T19" fmla="*/ 350 h 352"/>
                <a:gd name="T20" fmla="*/ 124 w 352"/>
                <a:gd name="T21" fmla="*/ 344 h 352"/>
                <a:gd name="T22" fmla="*/ 92 w 352"/>
                <a:gd name="T23" fmla="*/ 330 h 352"/>
                <a:gd name="T24" fmla="*/ 64 w 352"/>
                <a:gd name="T25" fmla="*/ 312 h 352"/>
                <a:gd name="T26" fmla="*/ 40 w 352"/>
                <a:gd name="T27" fmla="*/ 288 h 352"/>
                <a:gd name="T28" fmla="*/ 22 w 352"/>
                <a:gd name="T29" fmla="*/ 260 h 352"/>
                <a:gd name="T30" fmla="*/ 8 w 352"/>
                <a:gd name="T31" fmla="*/ 228 h 352"/>
                <a:gd name="T32" fmla="*/ 2 w 352"/>
                <a:gd name="T33" fmla="*/ 194 h 352"/>
                <a:gd name="T34" fmla="*/ 0 w 352"/>
                <a:gd name="T35" fmla="*/ 176 h 352"/>
                <a:gd name="T36" fmla="*/ 4 w 352"/>
                <a:gd name="T37" fmla="*/ 140 h 352"/>
                <a:gd name="T38" fmla="*/ 14 w 352"/>
                <a:gd name="T39" fmla="*/ 106 h 352"/>
                <a:gd name="T40" fmla="*/ 30 w 352"/>
                <a:gd name="T41" fmla="*/ 78 h 352"/>
                <a:gd name="T42" fmla="*/ 52 w 352"/>
                <a:gd name="T43" fmla="*/ 52 h 352"/>
                <a:gd name="T44" fmla="*/ 78 w 352"/>
                <a:gd name="T45" fmla="*/ 30 h 352"/>
                <a:gd name="T46" fmla="*/ 108 w 352"/>
                <a:gd name="T47" fmla="*/ 14 h 352"/>
                <a:gd name="T48" fmla="*/ 140 w 352"/>
                <a:gd name="T49" fmla="*/ 4 h 352"/>
                <a:gd name="T50" fmla="*/ 176 w 352"/>
                <a:gd name="T51" fmla="*/ 0 h 352"/>
                <a:gd name="T52" fmla="*/ 194 w 352"/>
                <a:gd name="T53" fmla="*/ 0 h 352"/>
                <a:gd name="T54" fmla="*/ 228 w 352"/>
                <a:gd name="T55" fmla="*/ 8 h 352"/>
                <a:gd name="T56" fmla="*/ 260 w 352"/>
                <a:gd name="T57" fmla="*/ 20 h 352"/>
                <a:gd name="T58" fmla="*/ 288 w 352"/>
                <a:gd name="T59" fmla="*/ 40 h 352"/>
                <a:gd name="T60" fmla="*/ 312 w 352"/>
                <a:gd name="T61" fmla="*/ 64 h 352"/>
                <a:gd name="T62" fmla="*/ 330 w 352"/>
                <a:gd name="T63" fmla="*/ 92 h 352"/>
                <a:gd name="T64" fmla="*/ 344 w 352"/>
                <a:gd name="T65" fmla="*/ 124 h 352"/>
                <a:gd name="T66" fmla="*/ 350 w 352"/>
                <a:gd name="T67" fmla="*/ 158 h 352"/>
                <a:gd name="T68" fmla="*/ 352 w 352"/>
                <a:gd name="T6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2" h="352">
                  <a:moveTo>
                    <a:pt x="352" y="176"/>
                  </a:moveTo>
                  <a:lnTo>
                    <a:pt x="352" y="176"/>
                  </a:lnTo>
                  <a:lnTo>
                    <a:pt x="350" y="194"/>
                  </a:lnTo>
                  <a:lnTo>
                    <a:pt x="348" y="212"/>
                  </a:lnTo>
                  <a:lnTo>
                    <a:pt x="344" y="228"/>
                  </a:lnTo>
                  <a:lnTo>
                    <a:pt x="338" y="244"/>
                  </a:lnTo>
                  <a:lnTo>
                    <a:pt x="330" y="260"/>
                  </a:lnTo>
                  <a:lnTo>
                    <a:pt x="322" y="274"/>
                  </a:lnTo>
                  <a:lnTo>
                    <a:pt x="312" y="288"/>
                  </a:lnTo>
                  <a:lnTo>
                    <a:pt x="300" y="300"/>
                  </a:lnTo>
                  <a:lnTo>
                    <a:pt x="288" y="312"/>
                  </a:lnTo>
                  <a:lnTo>
                    <a:pt x="274" y="322"/>
                  </a:lnTo>
                  <a:lnTo>
                    <a:pt x="260" y="330"/>
                  </a:lnTo>
                  <a:lnTo>
                    <a:pt x="244" y="338"/>
                  </a:lnTo>
                  <a:lnTo>
                    <a:pt x="228" y="344"/>
                  </a:lnTo>
                  <a:lnTo>
                    <a:pt x="212" y="348"/>
                  </a:lnTo>
                  <a:lnTo>
                    <a:pt x="194" y="350"/>
                  </a:lnTo>
                  <a:lnTo>
                    <a:pt x="176" y="352"/>
                  </a:lnTo>
                  <a:lnTo>
                    <a:pt x="176" y="352"/>
                  </a:lnTo>
                  <a:lnTo>
                    <a:pt x="158" y="350"/>
                  </a:lnTo>
                  <a:lnTo>
                    <a:pt x="140" y="348"/>
                  </a:lnTo>
                  <a:lnTo>
                    <a:pt x="124" y="344"/>
                  </a:lnTo>
                  <a:lnTo>
                    <a:pt x="108" y="338"/>
                  </a:lnTo>
                  <a:lnTo>
                    <a:pt x="92" y="330"/>
                  </a:lnTo>
                  <a:lnTo>
                    <a:pt x="78" y="322"/>
                  </a:lnTo>
                  <a:lnTo>
                    <a:pt x="64" y="312"/>
                  </a:lnTo>
                  <a:lnTo>
                    <a:pt x="52" y="300"/>
                  </a:lnTo>
                  <a:lnTo>
                    <a:pt x="40" y="288"/>
                  </a:lnTo>
                  <a:lnTo>
                    <a:pt x="30" y="274"/>
                  </a:lnTo>
                  <a:lnTo>
                    <a:pt x="22" y="260"/>
                  </a:lnTo>
                  <a:lnTo>
                    <a:pt x="14" y="244"/>
                  </a:lnTo>
                  <a:lnTo>
                    <a:pt x="8" y="228"/>
                  </a:lnTo>
                  <a:lnTo>
                    <a:pt x="4" y="212"/>
                  </a:lnTo>
                  <a:lnTo>
                    <a:pt x="2" y="194"/>
                  </a:lnTo>
                  <a:lnTo>
                    <a:pt x="0" y="176"/>
                  </a:lnTo>
                  <a:lnTo>
                    <a:pt x="0" y="176"/>
                  </a:lnTo>
                  <a:lnTo>
                    <a:pt x="2" y="158"/>
                  </a:lnTo>
                  <a:lnTo>
                    <a:pt x="4" y="140"/>
                  </a:lnTo>
                  <a:lnTo>
                    <a:pt x="8" y="124"/>
                  </a:lnTo>
                  <a:lnTo>
                    <a:pt x="14" y="106"/>
                  </a:lnTo>
                  <a:lnTo>
                    <a:pt x="22" y="92"/>
                  </a:lnTo>
                  <a:lnTo>
                    <a:pt x="30" y="78"/>
                  </a:lnTo>
                  <a:lnTo>
                    <a:pt x="40" y="64"/>
                  </a:lnTo>
                  <a:lnTo>
                    <a:pt x="52" y="52"/>
                  </a:lnTo>
                  <a:lnTo>
                    <a:pt x="64" y="40"/>
                  </a:lnTo>
                  <a:lnTo>
                    <a:pt x="78" y="30"/>
                  </a:lnTo>
                  <a:lnTo>
                    <a:pt x="92" y="20"/>
                  </a:lnTo>
                  <a:lnTo>
                    <a:pt x="108" y="14"/>
                  </a:lnTo>
                  <a:lnTo>
                    <a:pt x="124" y="8"/>
                  </a:lnTo>
                  <a:lnTo>
                    <a:pt x="140" y="4"/>
                  </a:lnTo>
                  <a:lnTo>
                    <a:pt x="158" y="0"/>
                  </a:lnTo>
                  <a:lnTo>
                    <a:pt x="176" y="0"/>
                  </a:lnTo>
                  <a:lnTo>
                    <a:pt x="176" y="0"/>
                  </a:lnTo>
                  <a:lnTo>
                    <a:pt x="194" y="0"/>
                  </a:lnTo>
                  <a:lnTo>
                    <a:pt x="212" y="4"/>
                  </a:lnTo>
                  <a:lnTo>
                    <a:pt x="228" y="8"/>
                  </a:lnTo>
                  <a:lnTo>
                    <a:pt x="244" y="14"/>
                  </a:lnTo>
                  <a:lnTo>
                    <a:pt x="260" y="20"/>
                  </a:lnTo>
                  <a:lnTo>
                    <a:pt x="274" y="30"/>
                  </a:lnTo>
                  <a:lnTo>
                    <a:pt x="288" y="40"/>
                  </a:lnTo>
                  <a:lnTo>
                    <a:pt x="300" y="52"/>
                  </a:lnTo>
                  <a:lnTo>
                    <a:pt x="312" y="64"/>
                  </a:lnTo>
                  <a:lnTo>
                    <a:pt x="322" y="78"/>
                  </a:lnTo>
                  <a:lnTo>
                    <a:pt x="330" y="92"/>
                  </a:lnTo>
                  <a:lnTo>
                    <a:pt x="338" y="106"/>
                  </a:lnTo>
                  <a:lnTo>
                    <a:pt x="344" y="124"/>
                  </a:lnTo>
                  <a:lnTo>
                    <a:pt x="348" y="140"/>
                  </a:lnTo>
                  <a:lnTo>
                    <a:pt x="350" y="158"/>
                  </a:lnTo>
                  <a:lnTo>
                    <a:pt x="352" y="176"/>
                  </a:lnTo>
                  <a:lnTo>
                    <a:pt x="352" y="176"/>
                  </a:ln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r>
                <a:rPr lang="es-MX" sz="6000" dirty="0">
                  <a:latin typeface="+mj-lt"/>
                </a:rPr>
                <a:t>A</a:t>
              </a:r>
              <a:endParaRPr lang="id-ID" sz="6000" dirty="0">
                <a:latin typeface="+mj-lt"/>
              </a:endParaRPr>
            </a:p>
          </p:txBody>
        </p:sp>
        <p:sp>
          <p:nvSpPr>
            <p:cNvPr id="12" name="Freeform 11">
              <a:extLst>
                <a:ext uri="{FF2B5EF4-FFF2-40B4-BE49-F238E27FC236}">
                  <a16:creationId xmlns:a16="http://schemas.microsoft.com/office/drawing/2014/main" id="{DAE251E2-0054-4269-8047-1CC9B3BD57E0}"/>
                </a:ext>
              </a:extLst>
            </p:cNvPr>
            <p:cNvSpPr>
              <a:spLocks/>
            </p:cNvSpPr>
            <p:nvPr/>
          </p:nvSpPr>
          <p:spPr bwMode="auto">
            <a:xfrm>
              <a:off x="10493144" y="6763294"/>
              <a:ext cx="559140" cy="557311"/>
            </a:xfrm>
            <a:custGeom>
              <a:avLst/>
              <a:gdLst>
                <a:gd name="T0" fmla="*/ 352 w 352"/>
                <a:gd name="T1" fmla="*/ 175 h 351"/>
                <a:gd name="T2" fmla="*/ 348 w 352"/>
                <a:gd name="T3" fmla="*/ 211 h 351"/>
                <a:gd name="T4" fmla="*/ 338 w 352"/>
                <a:gd name="T5" fmla="*/ 243 h 351"/>
                <a:gd name="T6" fmla="*/ 322 w 352"/>
                <a:gd name="T7" fmla="*/ 273 h 351"/>
                <a:gd name="T8" fmla="*/ 300 w 352"/>
                <a:gd name="T9" fmla="*/ 299 h 351"/>
                <a:gd name="T10" fmla="*/ 274 w 352"/>
                <a:gd name="T11" fmla="*/ 321 h 351"/>
                <a:gd name="T12" fmla="*/ 244 w 352"/>
                <a:gd name="T13" fmla="*/ 337 h 351"/>
                <a:gd name="T14" fmla="*/ 210 w 352"/>
                <a:gd name="T15" fmla="*/ 347 h 351"/>
                <a:gd name="T16" fmla="*/ 176 w 352"/>
                <a:gd name="T17" fmla="*/ 351 h 351"/>
                <a:gd name="T18" fmla="*/ 158 w 352"/>
                <a:gd name="T19" fmla="*/ 351 h 351"/>
                <a:gd name="T20" fmla="*/ 122 w 352"/>
                <a:gd name="T21" fmla="*/ 343 h 351"/>
                <a:gd name="T22" fmla="*/ 92 w 352"/>
                <a:gd name="T23" fmla="*/ 331 h 351"/>
                <a:gd name="T24" fmla="*/ 64 w 352"/>
                <a:gd name="T25" fmla="*/ 311 h 351"/>
                <a:gd name="T26" fmla="*/ 40 w 352"/>
                <a:gd name="T27" fmla="*/ 287 h 351"/>
                <a:gd name="T28" fmla="*/ 20 w 352"/>
                <a:gd name="T29" fmla="*/ 259 h 351"/>
                <a:gd name="T30" fmla="*/ 8 w 352"/>
                <a:gd name="T31" fmla="*/ 227 h 351"/>
                <a:gd name="T32" fmla="*/ 0 w 352"/>
                <a:gd name="T33" fmla="*/ 193 h 351"/>
                <a:gd name="T34" fmla="*/ 0 w 352"/>
                <a:gd name="T35" fmla="*/ 175 h 351"/>
                <a:gd name="T36" fmla="*/ 4 w 352"/>
                <a:gd name="T37" fmla="*/ 139 h 351"/>
                <a:gd name="T38" fmla="*/ 14 w 352"/>
                <a:gd name="T39" fmla="*/ 107 h 351"/>
                <a:gd name="T40" fmla="*/ 30 w 352"/>
                <a:gd name="T41" fmla="*/ 77 h 351"/>
                <a:gd name="T42" fmla="*/ 50 w 352"/>
                <a:gd name="T43" fmla="*/ 51 h 351"/>
                <a:gd name="T44" fmla="*/ 76 w 352"/>
                <a:gd name="T45" fmla="*/ 29 h 351"/>
                <a:gd name="T46" fmla="*/ 106 w 352"/>
                <a:gd name="T47" fmla="*/ 14 h 351"/>
                <a:gd name="T48" fmla="*/ 140 w 352"/>
                <a:gd name="T49" fmla="*/ 4 h 351"/>
                <a:gd name="T50" fmla="*/ 176 w 352"/>
                <a:gd name="T51" fmla="*/ 0 h 351"/>
                <a:gd name="T52" fmla="*/ 194 w 352"/>
                <a:gd name="T53" fmla="*/ 2 h 351"/>
                <a:gd name="T54" fmla="*/ 228 w 352"/>
                <a:gd name="T55" fmla="*/ 8 h 351"/>
                <a:gd name="T56" fmla="*/ 260 w 352"/>
                <a:gd name="T57" fmla="*/ 21 h 351"/>
                <a:gd name="T58" fmla="*/ 288 w 352"/>
                <a:gd name="T59" fmla="*/ 39 h 351"/>
                <a:gd name="T60" fmla="*/ 312 w 352"/>
                <a:gd name="T61" fmla="*/ 63 h 351"/>
                <a:gd name="T62" fmla="*/ 330 w 352"/>
                <a:gd name="T63" fmla="*/ 91 h 351"/>
                <a:gd name="T64" fmla="*/ 344 w 352"/>
                <a:gd name="T65" fmla="*/ 123 h 351"/>
                <a:gd name="T66" fmla="*/ 350 w 352"/>
                <a:gd name="T67" fmla="*/ 157 h 351"/>
                <a:gd name="T68" fmla="*/ 352 w 352"/>
                <a:gd name="T69" fmla="*/ 17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2" h="351">
                  <a:moveTo>
                    <a:pt x="352" y="175"/>
                  </a:moveTo>
                  <a:lnTo>
                    <a:pt x="352" y="175"/>
                  </a:lnTo>
                  <a:lnTo>
                    <a:pt x="350" y="193"/>
                  </a:lnTo>
                  <a:lnTo>
                    <a:pt x="348" y="211"/>
                  </a:lnTo>
                  <a:lnTo>
                    <a:pt x="344" y="227"/>
                  </a:lnTo>
                  <a:lnTo>
                    <a:pt x="338" y="243"/>
                  </a:lnTo>
                  <a:lnTo>
                    <a:pt x="330" y="259"/>
                  </a:lnTo>
                  <a:lnTo>
                    <a:pt x="322" y="273"/>
                  </a:lnTo>
                  <a:lnTo>
                    <a:pt x="312" y="287"/>
                  </a:lnTo>
                  <a:lnTo>
                    <a:pt x="300" y="299"/>
                  </a:lnTo>
                  <a:lnTo>
                    <a:pt x="288" y="311"/>
                  </a:lnTo>
                  <a:lnTo>
                    <a:pt x="274" y="321"/>
                  </a:lnTo>
                  <a:lnTo>
                    <a:pt x="260" y="331"/>
                  </a:lnTo>
                  <a:lnTo>
                    <a:pt x="244" y="337"/>
                  </a:lnTo>
                  <a:lnTo>
                    <a:pt x="228" y="343"/>
                  </a:lnTo>
                  <a:lnTo>
                    <a:pt x="210" y="347"/>
                  </a:lnTo>
                  <a:lnTo>
                    <a:pt x="194" y="351"/>
                  </a:lnTo>
                  <a:lnTo>
                    <a:pt x="176" y="351"/>
                  </a:lnTo>
                  <a:lnTo>
                    <a:pt x="176" y="351"/>
                  </a:lnTo>
                  <a:lnTo>
                    <a:pt x="158" y="351"/>
                  </a:lnTo>
                  <a:lnTo>
                    <a:pt x="140" y="347"/>
                  </a:lnTo>
                  <a:lnTo>
                    <a:pt x="122" y="343"/>
                  </a:lnTo>
                  <a:lnTo>
                    <a:pt x="106" y="337"/>
                  </a:lnTo>
                  <a:lnTo>
                    <a:pt x="92" y="331"/>
                  </a:lnTo>
                  <a:lnTo>
                    <a:pt x="76" y="321"/>
                  </a:lnTo>
                  <a:lnTo>
                    <a:pt x="64" y="311"/>
                  </a:lnTo>
                  <a:lnTo>
                    <a:pt x="50" y="299"/>
                  </a:lnTo>
                  <a:lnTo>
                    <a:pt x="40" y="287"/>
                  </a:lnTo>
                  <a:lnTo>
                    <a:pt x="30" y="273"/>
                  </a:lnTo>
                  <a:lnTo>
                    <a:pt x="20" y="259"/>
                  </a:lnTo>
                  <a:lnTo>
                    <a:pt x="14" y="243"/>
                  </a:lnTo>
                  <a:lnTo>
                    <a:pt x="8" y="227"/>
                  </a:lnTo>
                  <a:lnTo>
                    <a:pt x="4" y="211"/>
                  </a:lnTo>
                  <a:lnTo>
                    <a:pt x="0" y="193"/>
                  </a:lnTo>
                  <a:lnTo>
                    <a:pt x="0" y="175"/>
                  </a:lnTo>
                  <a:lnTo>
                    <a:pt x="0" y="175"/>
                  </a:lnTo>
                  <a:lnTo>
                    <a:pt x="0" y="157"/>
                  </a:lnTo>
                  <a:lnTo>
                    <a:pt x="4" y="139"/>
                  </a:lnTo>
                  <a:lnTo>
                    <a:pt x="8" y="123"/>
                  </a:lnTo>
                  <a:lnTo>
                    <a:pt x="14" y="107"/>
                  </a:lnTo>
                  <a:lnTo>
                    <a:pt x="20" y="91"/>
                  </a:lnTo>
                  <a:lnTo>
                    <a:pt x="30" y="77"/>
                  </a:lnTo>
                  <a:lnTo>
                    <a:pt x="40" y="63"/>
                  </a:lnTo>
                  <a:lnTo>
                    <a:pt x="50" y="51"/>
                  </a:lnTo>
                  <a:lnTo>
                    <a:pt x="64" y="39"/>
                  </a:lnTo>
                  <a:lnTo>
                    <a:pt x="76" y="29"/>
                  </a:lnTo>
                  <a:lnTo>
                    <a:pt x="92" y="21"/>
                  </a:lnTo>
                  <a:lnTo>
                    <a:pt x="106" y="14"/>
                  </a:lnTo>
                  <a:lnTo>
                    <a:pt x="122" y="8"/>
                  </a:lnTo>
                  <a:lnTo>
                    <a:pt x="140" y="4"/>
                  </a:lnTo>
                  <a:lnTo>
                    <a:pt x="158" y="2"/>
                  </a:lnTo>
                  <a:lnTo>
                    <a:pt x="176" y="0"/>
                  </a:lnTo>
                  <a:lnTo>
                    <a:pt x="176" y="0"/>
                  </a:lnTo>
                  <a:lnTo>
                    <a:pt x="194" y="2"/>
                  </a:lnTo>
                  <a:lnTo>
                    <a:pt x="210" y="4"/>
                  </a:lnTo>
                  <a:lnTo>
                    <a:pt x="228" y="8"/>
                  </a:lnTo>
                  <a:lnTo>
                    <a:pt x="244" y="14"/>
                  </a:lnTo>
                  <a:lnTo>
                    <a:pt x="260" y="21"/>
                  </a:lnTo>
                  <a:lnTo>
                    <a:pt x="274" y="29"/>
                  </a:lnTo>
                  <a:lnTo>
                    <a:pt x="288" y="39"/>
                  </a:lnTo>
                  <a:lnTo>
                    <a:pt x="300" y="51"/>
                  </a:lnTo>
                  <a:lnTo>
                    <a:pt x="312" y="63"/>
                  </a:lnTo>
                  <a:lnTo>
                    <a:pt x="322" y="77"/>
                  </a:lnTo>
                  <a:lnTo>
                    <a:pt x="330" y="91"/>
                  </a:lnTo>
                  <a:lnTo>
                    <a:pt x="338" y="107"/>
                  </a:lnTo>
                  <a:lnTo>
                    <a:pt x="344" y="123"/>
                  </a:lnTo>
                  <a:lnTo>
                    <a:pt x="348" y="139"/>
                  </a:lnTo>
                  <a:lnTo>
                    <a:pt x="350" y="157"/>
                  </a:lnTo>
                  <a:lnTo>
                    <a:pt x="352" y="175"/>
                  </a:lnTo>
                  <a:lnTo>
                    <a:pt x="352" y="175"/>
                  </a:ln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r>
                <a:rPr lang="es-MX" sz="6000" dirty="0">
                  <a:latin typeface="+mj-lt"/>
                </a:rPr>
                <a:t>N</a:t>
              </a:r>
              <a:endParaRPr lang="id-ID" sz="6000" dirty="0">
                <a:latin typeface="+mj-lt"/>
              </a:endParaRPr>
            </a:p>
          </p:txBody>
        </p:sp>
        <p:sp>
          <p:nvSpPr>
            <p:cNvPr id="13" name="Freeform 12">
              <a:extLst>
                <a:ext uri="{FF2B5EF4-FFF2-40B4-BE49-F238E27FC236}">
                  <a16:creationId xmlns:a16="http://schemas.microsoft.com/office/drawing/2014/main" id="{BF142D7A-B2FF-41F1-8BDF-860AAFD84255}"/>
                </a:ext>
              </a:extLst>
            </p:cNvPr>
            <p:cNvSpPr>
              <a:spLocks/>
            </p:cNvSpPr>
            <p:nvPr/>
          </p:nvSpPr>
          <p:spPr bwMode="auto">
            <a:xfrm>
              <a:off x="13278141" y="7982370"/>
              <a:ext cx="558510" cy="558570"/>
            </a:xfrm>
            <a:custGeom>
              <a:avLst/>
              <a:gdLst>
                <a:gd name="T0" fmla="*/ 352 w 352"/>
                <a:gd name="T1" fmla="*/ 176 h 352"/>
                <a:gd name="T2" fmla="*/ 348 w 352"/>
                <a:gd name="T3" fmla="*/ 210 h 352"/>
                <a:gd name="T4" fmla="*/ 338 w 352"/>
                <a:gd name="T5" fmla="*/ 244 h 352"/>
                <a:gd name="T6" fmla="*/ 322 w 352"/>
                <a:gd name="T7" fmla="*/ 274 h 352"/>
                <a:gd name="T8" fmla="*/ 300 w 352"/>
                <a:gd name="T9" fmla="*/ 300 h 352"/>
                <a:gd name="T10" fmla="*/ 274 w 352"/>
                <a:gd name="T11" fmla="*/ 322 h 352"/>
                <a:gd name="T12" fmla="*/ 244 w 352"/>
                <a:gd name="T13" fmla="*/ 338 h 352"/>
                <a:gd name="T14" fmla="*/ 212 w 352"/>
                <a:gd name="T15" fmla="*/ 348 h 352"/>
                <a:gd name="T16" fmla="*/ 176 w 352"/>
                <a:gd name="T17" fmla="*/ 352 h 352"/>
                <a:gd name="T18" fmla="*/ 158 w 352"/>
                <a:gd name="T19" fmla="*/ 350 h 352"/>
                <a:gd name="T20" fmla="*/ 124 w 352"/>
                <a:gd name="T21" fmla="*/ 344 h 352"/>
                <a:gd name="T22" fmla="*/ 92 w 352"/>
                <a:gd name="T23" fmla="*/ 330 h 352"/>
                <a:gd name="T24" fmla="*/ 64 w 352"/>
                <a:gd name="T25" fmla="*/ 312 h 352"/>
                <a:gd name="T26" fmla="*/ 40 w 352"/>
                <a:gd name="T27" fmla="*/ 288 h 352"/>
                <a:gd name="T28" fmla="*/ 22 w 352"/>
                <a:gd name="T29" fmla="*/ 260 h 352"/>
                <a:gd name="T30" fmla="*/ 8 w 352"/>
                <a:gd name="T31" fmla="*/ 228 h 352"/>
                <a:gd name="T32" fmla="*/ 2 w 352"/>
                <a:gd name="T33" fmla="*/ 194 h 352"/>
                <a:gd name="T34" fmla="*/ 0 w 352"/>
                <a:gd name="T35" fmla="*/ 176 h 352"/>
                <a:gd name="T36" fmla="*/ 4 w 352"/>
                <a:gd name="T37" fmla="*/ 140 h 352"/>
                <a:gd name="T38" fmla="*/ 14 w 352"/>
                <a:gd name="T39" fmla="*/ 106 h 352"/>
                <a:gd name="T40" fmla="*/ 30 w 352"/>
                <a:gd name="T41" fmla="*/ 78 h 352"/>
                <a:gd name="T42" fmla="*/ 52 w 352"/>
                <a:gd name="T43" fmla="*/ 52 h 352"/>
                <a:gd name="T44" fmla="*/ 78 w 352"/>
                <a:gd name="T45" fmla="*/ 30 h 352"/>
                <a:gd name="T46" fmla="*/ 108 w 352"/>
                <a:gd name="T47" fmla="*/ 14 h 352"/>
                <a:gd name="T48" fmla="*/ 140 w 352"/>
                <a:gd name="T49" fmla="*/ 2 h 352"/>
                <a:gd name="T50" fmla="*/ 176 w 352"/>
                <a:gd name="T51" fmla="*/ 0 h 352"/>
                <a:gd name="T52" fmla="*/ 194 w 352"/>
                <a:gd name="T53" fmla="*/ 0 h 352"/>
                <a:gd name="T54" fmla="*/ 228 w 352"/>
                <a:gd name="T55" fmla="*/ 8 h 352"/>
                <a:gd name="T56" fmla="*/ 260 w 352"/>
                <a:gd name="T57" fmla="*/ 20 h 352"/>
                <a:gd name="T58" fmla="*/ 288 w 352"/>
                <a:gd name="T59" fmla="*/ 40 h 352"/>
                <a:gd name="T60" fmla="*/ 312 w 352"/>
                <a:gd name="T61" fmla="*/ 64 h 352"/>
                <a:gd name="T62" fmla="*/ 330 w 352"/>
                <a:gd name="T63" fmla="*/ 92 h 352"/>
                <a:gd name="T64" fmla="*/ 344 w 352"/>
                <a:gd name="T65" fmla="*/ 124 h 352"/>
                <a:gd name="T66" fmla="*/ 352 w 352"/>
                <a:gd name="T67" fmla="*/ 158 h 352"/>
                <a:gd name="T68" fmla="*/ 352 w 352"/>
                <a:gd name="T6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2" h="352">
                  <a:moveTo>
                    <a:pt x="352" y="176"/>
                  </a:moveTo>
                  <a:lnTo>
                    <a:pt x="352" y="176"/>
                  </a:lnTo>
                  <a:lnTo>
                    <a:pt x="352" y="194"/>
                  </a:lnTo>
                  <a:lnTo>
                    <a:pt x="348" y="210"/>
                  </a:lnTo>
                  <a:lnTo>
                    <a:pt x="344" y="228"/>
                  </a:lnTo>
                  <a:lnTo>
                    <a:pt x="338" y="244"/>
                  </a:lnTo>
                  <a:lnTo>
                    <a:pt x="330" y="260"/>
                  </a:lnTo>
                  <a:lnTo>
                    <a:pt x="322" y="274"/>
                  </a:lnTo>
                  <a:lnTo>
                    <a:pt x="312" y="288"/>
                  </a:lnTo>
                  <a:lnTo>
                    <a:pt x="300" y="300"/>
                  </a:lnTo>
                  <a:lnTo>
                    <a:pt x="288" y="312"/>
                  </a:lnTo>
                  <a:lnTo>
                    <a:pt x="274" y="322"/>
                  </a:lnTo>
                  <a:lnTo>
                    <a:pt x="260" y="330"/>
                  </a:lnTo>
                  <a:lnTo>
                    <a:pt x="244" y="338"/>
                  </a:lnTo>
                  <a:lnTo>
                    <a:pt x="228" y="344"/>
                  </a:lnTo>
                  <a:lnTo>
                    <a:pt x="212" y="348"/>
                  </a:lnTo>
                  <a:lnTo>
                    <a:pt x="194" y="350"/>
                  </a:lnTo>
                  <a:lnTo>
                    <a:pt x="176" y="352"/>
                  </a:lnTo>
                  <a:lnTo>
                    <a:pt x="176" y="352"/>
                  </a:lnTo>
                  <a:lnTo>
                    <a:pt x="158" y="350"/>
                  </a:lnTo>
                  <a:lnTo>
                    <a:pt x="140" y="348"/>
                  </a:lnTo>
                  <a:lnTo>
                    <a:pt x="124" y="344"/>
                  </a:lnTo>
                  <a:lnTo>
                    <a:pt x="108" y="338"/>
                  </a:lnTo>
                  <a:lnTo>
                    <a:pt x="92" y="330"/>
                  </a:lnTo>
                  <a:lnTo>
                    <a:pt x="78" y="322"/>
                  </a:lnTo>
                  <a:lnTo>
                    <a:pt x="64" y="312"/>
                  </a:lnTo>
                  <a:lnTo>
                    <a:pt x="52" y="300"/>
                  </a:lnTo>
                  <a:lnTo>
                    <a:pt x="40" y="288"/>
                  </a:lnTo>
                  <a:lnTo>
                    <a:pt x="30" y="274"/>
                  </a:lnTo>
                  <a:lnTo>
                    <a:pt x="22" y="260"/>
                  </a:lnTo>
                  <a:lnTo>
                    <a:pt x="14" y="244"/>
                  </a:lnTo>
                  <a:lnTo>
                    <a:pt x="8" y="228"/>
                  </a:lnTo>
                  <a:lnTo>
                    <a:pt x="4" y="210"/>
                  </a:lnTo>
                  <a:lnTo>
                    <a:pt x="2" y="194"/>
                  </a:lnTo>
                  <a:lnTo>
                    <a:pt x="0" y="176"/>
                  </a:lnTo>
                  <a:lnTo>
                    <a:pt x="0" y="176"/>
                  </a:lnTo>
                  <a:lnTo>
                    <a:pt x="2" y="158"/>
                  </a:lnTo>
                  <a:lnTo>
                    <a:pt x="4" y="140"/>
                  </a:lnTo>
                  <a:lnTo>
                    <a:pt x="8" y="124"/>
                  </a:lnTo>
                  <a:lnTo>
                    <a:pt x="14" y="106"/>
                  </a:lnTo>
                  <a:lnTo>
                    <a:pt x="22" y="92"/>
                  </a:lnTo>
                  <a:lnTo>
                    <a:pt x="30" y="78"/>
                  </a:lnTo>
                  <a:lnTo>
                    <a:pt x="40" y="64"/>
                  </a:lnTo>
                  <a:lnTo>
                    <a:pt x="52" y="52"/>
                  </a:lnTo>
                  <a:lnTo>
                    <a:pt x="64" y="40"/>
                  </a:lnTo>
                  <a:lnTo>
                    <a:pt x="78" y="30"/>
                  </a:lnTo>
                  <a:lnTo>
                    <a:pt x="92" y="20"/>
                  </a:lnTo>
                  <a:lnTo>
                    <a:pt x="108" y="14"/>
                  </a:lnTo>
                  <a:lnTo>
                    <a:pt x="124" y="8"/>
                  </a:lnTo>
                  <a:lnTo>
                    <a:pt x="140" y="2"/>
                  </a:lnTo>
                  <a:lnTo>
                    <a:pt x="158" y="0"/>
                  </a:lnTo>
                  <a:lnTo>
                    <a:pt x="176" y="0"/>
                  </a:lnTo>
                  <a:lnTo>
                    <a:pt x="176" y="0"/>
                  </a:lnTo>
                  <a:lnTo>
                    <a:pt x="194" y="0"/>
                  </a:lnTo>
                  <a:lnTo>
                    <a:pt x="212" y="2"/>
                  </a:lnTo>
                  <a:lnTo>
                    <a:pt x="228" y="8"/>
                  </a:lnTo>
                  <a:lnTo>
                    <a:pt x="244" y="14"/>
                  </a:lnTo>
                  <a:lnTo>
                    <a:pt x="260" y="20"/>
                  </a:lnTo>
                  <a:lnTo>
                    <a:pt x="274" y="30"/>
                  </a:lnTo>
                  <a:lnTo>
                    <a:pt x="288" y="40"/>
                  </a:lnTo>
                  <a:lnTo>
                    <a:pt x="300" y="52"/>
                  </a:lnTo>
                  <a:lnTo>
                    <a:pt x="312" y="64"/>
                  </a:lnTo>
                  <a:lnTo>
                    <a:pt x="322" y="78"/>
                  </a:lnTo>
                  <a:lnTo>
                    <a:pt x="330" y="92"/>
                  </a:lnTo>
                  <a:lnTo>
                    <a:pt x="338" y="106"/>
                  </a:lnTo>
                  <a:lnTo>
                    <a:pt x="344" y="124"/>
                  </a:lnTo>
                  <a:lnTo>
                    <a:pt x="348" y="140"/>
                  </a:lnTo>
                  <a:lnTo>
                    <a:pt x="352" y="158"/>
                  </a:lnTo>
                  <a:lnTo>
                    <a:pt x="352" y="176"/>
                  </a:lnTo>
                  <a:lnTo>
                    <a:pt x="352" y="176"/>
                  </a:ln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r>
                <a:rPr lang="es-MX" sz="6000" dirty="0">
                  <a:latin typeface="+mj-lt"/>
                </a:rPr>
                <a:t>I</a:t>
              </a:r>
              <a:endParaRPr lang="id-ID" sz="6000" dirty="0">
                <a:latin typeface="+mj-lt"/>
              </a:endParaRPr>
            </a:p>
          </p:txBody>
        </p:sp>
      </p:grpSp>
      <p:sp>
        <p:nvSpPr>
          <p:cNvPr id="25603" name="Title 16">
            <a:extLst>
              <a:ext uri="{FF2B5EF4-FFF2-40B4-BE49-F238E27FC236}">
                <a16:creationId xmlns:a16="http://schemas.microsoft.com/office/drawing/2014/main" id="{61592AA4-5D6C-425F-8404-C66338980D90}"/>
              </a:ext>
            </a:extLst>
          </p:cNvPr>
          <p:cNvSpPr>
            <a:spLocks noGrp="1"/>
          </p:cNvSpPr>
          <p:nvPr>
            <p:ph type="title"/>
          </p:nvPr>
        </p:nvSpPr>
        <p:spPr bwMode="auto">
          <a:xfrm>
            <a:off x="2200275" y="1038225"/>
            <a:ext cx="21602700" cy="915988"/>
          </a:xfrm>
        </p:spPr>
        <p:txBody>
          <a:bodyPr wrap="square" numCol="1" anchorCtr="0" compatLnSpc="1">
            <a:prstTxWarp prst="textNoShape">
              <a:avLst/>
            </a:prstTxWarp>
          </a:bodyPr>
          <a:lstStyle/>
          <a:p>
            <a:r>
              <a:rPr lang="es-MX" altLang="es-MX" dirty="0"/>
              <a:t>Frentes de trabajo</a:t>
            </a:r>
            <a:endParaRPr lang="id-ID" altLang="es-MX" dirty="0"/>
          </a:p>
        </p:txBody>
      </p:sp>
      <p:sp>
        <p:nvSpPr>
          <p:cNvPr id="25604" name="Subtitle 17">
            <a:extLst>
              <a:ext uri="{FF2B5EF4-FFF2-40B4-BE49-F238E27FC236}">
                <a16:creationId xmlns:a16="http://schemas.microsoft.com/office/drawing/2014/main" id="{8219F7DF-50EB-4166-BC2F-F173A64BEF6F}"/>
              </a:ext>
            </a:extLst>
          </p:cNvPr>
          <p:cNvSpPr>
            <a:spLocks noGrp="1"/>
          </p:cNvSpPr>
          <p:nvPr>
            <p:ph type="subTitle" idx="1"/>
          </p:nvPr>
        </p:nvSpPr>
        <p:spPr>
          <a:xfrm>
            <a:off x="3859213" y="2100263"/>
            <a:ext cx="18284825" cy="627062"/>
          </a:xfrm>
        </p:spPr>
        <p:txBody>
          <a:bodyPr/>
          <a:lstStyle/>
          <a:p>
            <a:r>
              <a:rPr lang="es-MX" altLang="es-MX" dirty="0">
                <a:solidFill>
                  <a:srgbClr val="7F7F7F"/>
                </a:solidFill>
              </a:rPr>
              <a:t>de camino a la integración ordenada de los RPAS al espacio aéreo</a:t>
            </a:r>
            <a:endParaRPr lang="id-ID" altLang="es-MX" dirty="0">
              <a:solidFill>
                <a:srgbClr val="7F7F7F"/>
              </a:solidFill>
            </a:endParaRPr>
          </a:p>
        </p:txBody>
      </p:sp>
      <p:sp>
        <p:nvSpPr>
          <p:cNvPr id="19" name="TextBox 18">
            <a:extLst>
              <a:ext uri="{FF2B5EF4-FFF2-40B4-BE49-F238E27FC236}">
                <a16:creationId xmlns:a16="http://schemas.microsoft.com/office/drawing/2014/main" id="{84112274-7393-41F7-BD65-03251656F4D1}"/>
              </a:ext>
            </a:extLst>
          </p:cNvPr>
          <p:cNvSpPr txBox="1"/>
          <p:nvPr/>
        </p:nvSpPr>
        <p:spPr>
          <a:xfrm>
            <a:off x="9950450" y="3759274"/>
            <a:ext cx="5553075" cy="2126095"/>
          </a:xfrm>
          <a:prstGeom prst="rect">
            <a:avLst/>
          </a:prstGeom>
          <a:noFill/>
        </p:spPr>
        <p:txBody>
          <a:bodyPr>
            <a:spAutoFit/>
          </a:bodyPr>
          <a:lstStyle/>
          <a:p>
            <a:pPr algn="r" eaLnBrk="1" fontAlgn="auto" hangingPunct="1">
              <a:lnSpc>
                <a:spcPct val="120000"/>
              </a:lnSpc>
              <a:spcBef>
                <a:spcPts val="0"/>
              </a:spcBef>
              <a:spcAft>
                <a:spcPts val="0"/>
              </a:spcAft>
              <a:defRPr/>
            </a:pPr>
            <a:r>
              <a:rPr lang="es-MX" sz="2800" b="1" dirty="0">
                <a:solidFill>
                  <a:schemeClr val="bg1"/>
                </a:solidFill>
                <a:latin typeface="+mj-lt"/>
              </a:rPr>
              <a:t>AVANCE TECNOLÓGICO</a:t>
            </a:r>
            <a:endParaRPr lang="id-ID" sz="2800" b="1" dirty="0">
              <a:solidFill>
                <a:schemeClr val="bg1"/>
              </a:solidFill>
              <a:latin typeface="+mj-lt"/>
            </a:endParaRPr>
          </a:p>
          <a:p>
            <a:pPr algn="r" eaLnBrk="1" fontAlgn="auto" hangingPunct="1">
              <a:lnSpc>
                <a:spcPct val="120000"/>
              </a:lnSpc>
              <a:spcBef>
                <a:spcPts val="0"/>
              </a:spcBef>
              <a:spcAft>
                <a:spcPts val="0"/>
              </a:spcAft>
              <a:defRPr/>
            </a:pPr>
            <a:r>
              <a:rPr lang="es-MX" sz="2800" dirty="0">
                <a:solidFill>
                  <a:schemeClr val="bg1"/>
                </a:solidFill>
                <a:latin typeface="+mn-lt"/>
              </a:rPr>
              <a:t>El avance tecnológico de las propias aeronaves en manos de las marcas fabricantes</a:t>
            </a:r>
            <a:endParaRPr lang="id-ID" sz="2800" dirty="0">
              <a:solidFill>
                <a:schemeClr val="bg1"/>
              </a:solidFill>
              <a:latin typeface="+mn-lt"/>
            </a:endParaRPr>
          </a:p>
        </p:txBody>
      </p:sp>
      <p:sp>
        <p:nvSpPr>
          <p:cNvPr id="20" name="TextBox 19">
            <a:extLst>
              <a:ext uri="{FF2B5EF4-FFF2-40B4-BE49-F238E27FC236}">
                <a16:creationId xmlns:a16="http://schemas.microsoft.com/office/drawing/2014/main" id="{8099033A-5B4F-4AC3-8A92-4FC1CE4A1BF4}"/>
              </a:ext>
            </a:extLst>
          </p:cNvPr>
          <p:cNvSpPr txBox="1"/>
          <p:nvPr/>
        </p:nvSpPr>
        <p:spPr>
          <a:xfrm>
            <a:off x="10529888" y="6385137"/>
            <a:ext cx="6335712" cy="2643159"/>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bg1"/>
                </a:solidFill>
                <a:latin typeface="+mj-lt"/>
              </a:rPr>
              <a:t>LA NORMATIVA</a:t>
            </a:r>
            <a:endParaRPr lang="id-ID" sz="2800" b="1" dirty="0">
              <a:solidFill>
                <a:schemeClr val="bg1"/>
              </a:solidFill>
              <a:latin typeface="+mj-lt"/>
            </a:endParaRPr>
          </a:p>
          <a:p>
            <a:pPr eaLnBrk="1" fontAlgn="auto" hangingPunct="1">
              <a:lnSpc>
                <a:spcPct val="120000"/>
              </a:lnSpc>
              <a:spcBef>
                <a:spcPts val="0"/>
              </a:spcBef>
              <a:spcAft>
                <a:spcPts val="0"/>
              </a:spcAft>
              <a:defRPr/>
            </a:pPr>
            <a:r>
              <a:rPr lang="es-MX" sz="2800" dirty="0">
                <a:solidFill>
                  <a:schemeClr val="bg1"/>
                </a:solidFill>
                <a:latin typeface="+mn-lt"/>
              </a:rPr>
              <a:t>Los gobiernos con el establecimiento de la normativa que habrá de regular la complejísima operación de estos equipos de manera masiva para un uso comercial</a:t>
            </a:r>
            <a:endParaRPr lang="id-ID" sz="2800" dirty="0">
              <a:solidFill>
                <a:schemeClr val="bg1"/>
              </a:solidFill>
              <a:latin typeface="+mn-lt"/>
            </a:endParaRPr>
          </a:p>
        </p:txBody>
      </p:sp>
      <p:sp>
        <p:nvSpPr>
          <p:cNvPr id="21" name="TextBox 20">
            <a:extLst>
              <a:ext uri="{FF2B5EF4-FFF2-40B4-BE49-F238E27FC236}">
                <a16:creationId xmlns:a16="http://schemas.microsoft.com/office/drawing/2014/main" id="{BE33A746-B5D6-42A2-8450-B17458985E9F}"/>
              </a:ext>
            </a:extLst>
          </p:cNvPr>
          <p:cNvSpPr txBox="1"/>
          <p:nvPr/>
        </p:nvSpPr>
        <p:spPr>
          <a:xfrm>
            <a:off x="8915399" y="9393869"/>
            <a:ext cx="6627814" cy="3160224"/>
          </a:xfrm>
          <a:prstGeom prst="rect">
            <a:avLst/>
          </a:prstGeom>
          <a:noFill/>
        </p:spPr>
        <p:txBody>
          <a:bodyPr wrap="square">
            <a:spAutoFit/>
          </a:bodyPr>
          <a:lstStyle/>
          <a:p>
            <a:pPr algn="r" eaLnBrk="1" fontAlgn="auto" hangingPunct="1">
              <a:lnSpc>
                <a:spcPct val="120000"/>
              </a:lnSpc>
              <a:spcBef>
                <a:spcPts val="0"/>
              </a:spcBef>
              <a:spcAft>
                <a:spcPts val="0"/>
              </a:spcAft>
              <a:defRPr/>
            </a:pPr>
            <a:r>
              <a:rPr lang="es-MX" sz="2800" b="1" dirty="0">
                <a:solidFill>
                  <a:schemeClr val="bg1"/>
                </a:solidFill>
                <a:latin typeface="+mj-lt"/>
              </a:rPr>
              <a:t>INFRAESTRUCTURA</a:t>
            </a:r>
            <a:endParaRPr lang="id-ID" sz="2800" b="1" dirty="0">
              <a:solidFill>
                <a:schemeClr val="bg1"/>
              </a:solidFill>
              <a:latin typeface="+mj-lt"/>
            </a:endParaRPr>
          </a:p>
          <a:p>
            <a:pPr algn="r" eaLnBrk="1" fontAlgn="auto" hangingPunct="1">
              <a:lnSpc>
                <a:spcPct val="120000"/>
              </a:lnSpc>
              <a:spcBef>
                <a:spcPts val="0"/>
              </a:spcBef>
              <a:spcAft>
                <a:spcPts val="0"/>
              </a:spcAft>
              <a:defRPr/>
            </a:pPr>
            <a:r>
              <a:rPr lang="es-MX" sz="2800" dirty="0">
                <a:solidFill>
                  <a:schemeClr val="bg1"/>
                </a:solidFill>
                <a:latin typeface="+mn-lt"/>
              </a:rPr>
              <a:t>Gobiernos y empresas en la creación de la infraestructura y la tecnológica requerida para la implementación de aerovías que permitan la integración de los RPAS a espacio aéreo </a:t>
            </a:r>
            <a:endParaRPr lang="id-ID" sz="2800" dirty="0">
              <a:solidFill>
                <a:schemeClr val="bg1"/>
              </a:solidFill>
              <a:latin typeface="+mn-lt"/>
            </a:endParaRPr>
          </a:p>
        </p:txBody>
      </p:sp>
      <p:sp>
        <p:nvSpPr>
          <p:cNvPr id="23" name="TextBox 22">
            <a:extLst>
              <a:ext uri="{FF2B5EF4-FFF2-40B4-BE49-F238E27FC236}">
                <a16:creationId xmlns:a16="http://schemas.microsoft.com/office/drawing/2014/main" id="{22975403-B83B-4BD3-BFC9-FC3D1B483019}"/>
              </a:ext>
            </a:extLst>
          </p:cNvPr>
          <p:cNvSpPr txBox="1"/>
          <p:nvPr/>
        </p:nvSpPr>
        <p:spPr>
          <a:xfrm>
            <a:off x="1468972" y="2000873"/>
            <a:ext cx="5227811" cy="9960868"/>
          </a:xfrm>
          <a:prstGeom prst="rect">
            <a:avLst/>
          </a:prstGeom>
          <a:noFill/>
        </p:spPr>
        <p:txBody>
          <a:bodyPr wrap="square">
            <a:spAutoFit/>
          </a:bodyPr>
          <a:lstStyle/>
          <a:p>
            <a:pPr eaLnBrk="1" fontAlgn="auto" hangingPunct="1">
              <a:lnSpc>
                <a:spcPct val="120000"/>
              </a:lnSpc>
              <a:spcBef>
                <a:spcPts val="0"/>
              </a:spcBef>
              <a:spcAft>
                <a:spcPts val="0"/>
              </a:spcAft>
              <a:defRPr/>
            </a:pPr>
            <a:r>
              <a:rPr lang="es-MX" sz="3200" b="1" dirty="0">
                <a:solidFill>
                  <a:schemeClr val="tx1">
                    <a:lumMod val="75000"/>
                    <a:lumOff val="25000"/>
                  </a:schemeClr>
                </a:solidFill>
                <a:latin typeface="+mj-lt"/>
              </a:rPr>
              <a:t>Tres factores principales</a:t>
            </a:r>
            <a:endParaRPr lang="id-ID" sz="2800" b="1" dirty="0">
              <a:solidFill>
                <a:schemeClr val="tx1">
                  <a:lumMod val="75000"/>
                  <a:lumOff val="25000"/>
                </a:schemeClr>
              </a:solidFill>
              <a:latin typeface="+mj-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Los retos que implica la incorporación de decenas o cientos de miles de aeronaves al espacio aéreo son fenomenales y el trabajo previo para que esto se dé, está requiriendo de un esfuerzo colosal al rededor del mundo.</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A pesar de la popularidad de los drones comerciales y su gran avance tecnológico estos aún no están listos para su convivencia social. De momento podemos ver tres factores en los que se está trabajando a modo de avanzar en la masificación del RPAS como medio de transporte: (1) la convivencia de los RPAS con las aeronaves tripuladas, (2) el factor de riesgo que resulta la movilidad de aeronaves con y entre personas (3) y la disponibilidad de la infraestructura adecuada para la operación de estos equipos.</a:t>
            </a:r>
            <a:endParaRPr lang="id-ID" sz="2400" dirty="0">
              <a:solidFill>
                <a:schemeClr val="tx1">
                  <a:lumMod val="50000"/>
                  <a:lumOff val="50000"/>
                </a:schemeClr>
              </a:solidFill>
              <a:latin typeface="+mn-lt"/>
            </a:endParaRPr>
          </a:p>
        </p:txBody>
      </p:sp>
      <p:sp>
        <p:nvSpPr>
          <p:cNvPr id="27" name="Right Brace 26">
            <a:extLst>
              <a:ext uri="{FF2B5EF4-FFF2-40B4-BE49-F238E27FC236}">
                <a16:creationId xmlns:a16="http://schemas.microsoft.com/office/drawing/2014/main" id="{7BE3015F-01B9-4E3D-9FF1-E5D82B3316A0}"/>
              </a:ext>
            </a:extLst>
          </p:cNvPr>
          <p:cNvSpPr/>
          <p:nvPr/>
        </p:nvSpPr>
        <p:spPr>
          <a:xfrm>
            <a:off x="18361025" y="4597400"/>
            <a:ext cx="698500" cy="6207125"/>
          </a:xfrm>
          <a:prstGeom prst="rightBrace">
            <a:avLst>
              <a:gd name="adj1" fmla="val 8333"/>
              <a:gd name="adj2" fmla="val 49622"/>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id-ID"/>
          </a:p>
        </p:txBody>
      </p:sp>
      <p:sp>
        <p:nvSpPr>
          <p:cNvPr id="2" name="Rectángulo 1">
            <a:extLst>
              <a:ext uri="{FF2B5EF4-FFF2-40B4-BE49-F238E27FC236}">
                <a16:creationId xmlns:a16="http://schemas.microsoft.com/office/drawing/2014/main" id="{AB8DE4D2-0840-4D68-998D-CAD90C3BFA22}"/>
              </a:ext>
            </a:extLst>
          </p:cNvPr>
          <p:cNvSpPr/>
          <p:nvPr/>
        </p:nvSpPr>
        <p:spPr>
          <a:xfrm>
            <a:off x="19530220" y="5230906"/>
            <a:ext cx="3959225" cy="491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TextBox 29">
            <a:extLst>
              <a:ext uri="{FF2B5EF4-FFF2-40B4-BE49-F238E27FC236}">
                <a16:creationId xmlns:a16="http://schemas.microsoft.com/office/drawing/2014/main" id="{A54979C4-B988-4BFA-A7AE-A6C63C0EB551}"/>
              </a:ext>
            </a:extLst>
          </p:cNvPr>
          <p:cNvSpPr txBox="1">
            <a:spLocks noChangeArrowheads="1"/>
          </p:cNvSpPr>
          <p:nvPr/>
        </p:nvSpPr>
        <p:spPr bwMode="auto">
          <a:xfrm>
            <a:off x="20013786" y="5568038"/>
            <a:ext cx="2992092" cy="212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ileron Light" pitchFamily="50" charset="0"/>
              </a:defRPr>
            </a:lvl1pPr>
            <a:lvl2pPr marL="742950" indent="-285750">
              <a:defRPr>
                <a:solidFill>
                  <a:schemeClr val="tx1"/>
                </a:solidFill>
                <a:latin typeface="Aileron Light" pitchFamily="50" charset="0"/>
              </a:defRPr>
            </a:lvl2pPr>
            <a:lvl3pPr marL="1143000" indent="-228600">
              <a:defRPr>
                <a:solidFill>
                  <a:schemeClr val="tx1"/>
                </a:solidFill>
                <a:latin typeface="Aileron Light" pitchFamily="50" charset="0"/>
              </a:defRPr>
            </a:lvl3pPr>
            <a:lvl4pPr marL="1600200" indent="-228600">
              <a:defRPr>
                <a:solidFill>
                  <a:schemeClr val="tx1"/>
                </a:solidFill>
                <a:latin typeface="Aileron Light" pitchFamily="50" charset="0"/>
              </a:defRPr>
            </a:lvl4pPr>
            <a:lvl5pPr marL="2057400" indent="-228600">
              <a:defRPr>
                <a:solidFill>
                  <a:schemeClr val="tx1"/>
                </a:solidFill>
                <a:latin typeface="Aileron Light" pitchFamily="50" charset="0"/>
              </a:defRPr>
            </a:lvl5pPr>
            <a:lvl6pPr marL="2514600" indent="-228600" defTabSz="457200" fontAlgn="base">
              <a:spcBef>
                <a:spcPct val="0"/>
              </a:spcBef>
              <a:spcAft>
                <a:spcPct val="0"/>
              </a:spcAft>
              <a:defRPr>
                <a:solidFill>
                  <a:schemeClr val="tx1"/>
                </a:solidFill>
                <a:latin typeface="Aileron Light" pitchFamily="50" charset="0"/>
              </a:defRPr>
            </a:lvl6pPr>
            <a:lvl7pPr marL="2971800" indent="-228600" defTabSz="457200" fontAlgn="base">
              <a:spcBef>
                <a:spcPct val="0"/>
              </a:spcBef>
              <a:spcAft>
                <a:spcPct val="0"/>
              </a:spcAft>
              <a:defRPr>
                <a:solidFill>
                  <a:schemeClr val="tx1"/>
                </a:solidFill>
                <a:latin typeface="Aileron Light" pitchFamily="50" charset="0"/>
              </a:defRPr>
            </a:lvl7pPr>
            <a:lvl8pPr marL="3429000" indent="-228600" defTabSz="457200" fontAlgn="base">
              <a:spcBef>
                <a:spcPct val="0"/>
              </a:spcBef>
              <a:spcAft>
                <a:spcPct val="0"/>
              </a:spcAft>
              <a:defRPr>
                <a:solidFill>
                  <a:schemeClr val="tx1"/>
                </a:solidFill>
                <a:latin typeface="Aileron Light" pitchFamily="50" charset="0"/>
              </a:defRPr>
            </a:lvl8pPr>
            <a:lvl9pPr marL="3886200" indent="-228600" defTabSz="457200" fontAlgn="base">
              <a:spcBef>
                <a:spcPct val="0"/>
              </a:spcBef>
              <a:spcAft>
                <a:spcPct val="0"/>
              </a:spcAft>
              <a:defRPr>
                <a:solidFill>
                  <a:schemeClr val="tx1"/>
                </a:solidFill>
                <a:latin typeface="Aileron Light" pitchFamily="50" charset="0"/>
              </a:defRPr>
            </a:lvl9pPr>
          </a:lstStyle>
          <a:p>
            <a:pPr algn="ctr" eaLnBrk="1" hangingPunct="1">
              <a:lnSpc>
                <a:spcPct val="120000"/>
              </a:lnSpc>
            </a:pPr>
            <a:r>
              <a:rPr lang="es-MX" altLang="es-MX" sz="2800" b="1" dirty="0">
                <a:solidFill>
                  <a:schemeClr val="bg1"/>
                </a:solidFill>
              </a:rPr>
              <a:t>Según Bloomberg el mercado de los UAV tendrá un valor de:</a:t>
            </a:r>
            <a:endParaRPr lang="id-ID" altLang="es-MX" sz="2800" b="1" dirty="0">
              <a:solidFill>
                <a:schemeClr val="bg1"/>
              </a:solidFill>
            </a:endParaRPr>
          </a:p>
        </p:txBody>
      </p:sp>
      <p:sp>
        <p:nvSpPr>
          <p:cNvPr id="32" name="TextBox 28">
            <a:extLst>
              <a:ext uri="{FF2B5EF4-FFF2-40B4-BE49-F238E27FC236}">
                <a16:creationId xmlns:a16="http://schemas.microsoft.com/office/drawing/2014/main" id="{3053283C-D91B-4705-A26E-B747CB5490D5}"/>
              </a:ext>
            </a:extLst>
          </p:cNvPr>
          <p:cNvSpPr txBox="1"/>
          <p:nvPr/>
        </p:nvSpPr>
        <p:spPr bwMode="auto">
          <a:xfrm>
            <a:off x="20023483" y="7850444"/>
            <a:ext cx="2992092" cy="2042419"/>
          </a:xfrm>
          <a:prstGeom prst="rect">
            <a:avLst/>
          </a:prstGeom>
          <a:noFill/>
        </p:spPr>
        <p:txBody>
          <a:bodyPr wrap="square">
            <a:spAutoFit/>
          </a:bodyPr>
          <a:lstStyle/>
          <a:p>
            <a:pPr algn="ctr" eaLnBrk="1" fontAlgn="auto" hangingPunct="1">
              <a:lnSpc>
                <a:spcPct val="120000"/>
              </a:lnSpc>
              <a:spcBef>
                <a:spcPts val="0"/>
              </a:spcBef>
              <a:spcAft>
                <a:spcPts val="0"/>
              </a:spcAft>
              <a:defRPr/>
            </a:pPr>
            <a:r>
              <a:rPr lang="es-MX" sz="3600" b="1" dirty="0">
                <a:solidFill>
                  <a:schemeClr val="bg1"/>
                </a:solidFill>
                <a:latin typeface="+mj-lt"/>
              </a:rPr>
              <a:t>$ 45.8 billones de USD para el 2025</a:t>
            </a:r>
            <a:endParaRPr lang="id-ID" sz="36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B32171-7516-4F67-81F2-F47C141C7934}"/>
              </a:ext>
            </a:extLst>
          </p:cNvPr>
          <p:cNvSpPr txBox="1"/>
          <p:nvPr/>
        </p:nvSpPr>
        <p:spPr>
          <a:xfrm>
            <a:off x="1081572" y="2154314"/>
            <a:ext cx="6611938" cy="2123658"/>
          </a:xfrm>
          <a:prstGeom prst="rect">
            <a:avLst/>
          </a:prstGeom>
          <a:noFill/>
        </p:spPr>
        <p:txBody>
          <a:bodyPr>
            <a:spAutoFit/>
          </a:bodyPr>
          <a:lstStyle/>
          <a:p>
            <a:pPr eaLnBrk="1" fontAlgn="auto" hangingPunct="1">
              <a:spcBef>
                <a:spcPts val="0"/>
              </a:spcBef>
              <a:spcAft>
                <a:spcPts val="0"/>
              </a:spcAft>
              <a:defRPr/>
            </a:pPr>
            <a:r>
              <a:rPr lang="es-MX" sz="6600" dirty="0">
                <a:solidFill>
                  <a:schemeClr val="tx1">
                    <a:lumMod val="75000"/>
                    <a:lumOff val="25000"/>
                  </a:schemeClr>
                </a:solidFill>
                <a:latin typeface="+mj-lt"/>
              </a:rPr>
              <a:t>Avance</a:t>
            </a:r>
          </a:p>
          <a:p>
            <a:pPr eaLnBrk="1" fontAlgn="auto" hangingPunct="1">
              <a:spcBef>
                <a:spcPts val="0"/>
              </a:spcBef>
              <a:spcAft>
                <a:spcPts val="0"/>
              </a:spcAft>
              <a:defRPr/>
            </a:pPr>
            <a:r>
              <a:rPr lang="es-MX" sz="6600" dirty="0">
                <a:solidFill>
                  <a:schemeClr val="tx1">
                    <a:lumMod val="75000"/>
                    <a:lumOff val="25000"/>
                  </a:schemeClr>
                </a:solidFill>
                <a:latin typeface="+mj-lt"/>
              </a:rPr>
              <a:t>Tecnológico</a:t>
            </a:r>
            <a:endParaRPr lang="id-ID" sz="6600" dirty="0">
              <a:solidFill>
                <a:schemeClr val="tx1">
                  <a:lumMod val="75000"/>
                  <a:lumOff val="25000"/>
                </a:schemeClr>
              </a:solidFill>
              <a:latin typeface="+mj-lt"/>
            </a:endParaRPr>
          </a:p>
        </p:txBody>
      </p:sp>
      <p:sp>
        <p:nvSpPr>
          <p:cNvPr id="12" name="TextBox 11">
            <a:extLst>
              <a:ext uri="{FF2B5EF4-FFF2-40B4-BE49-F238E27FC236}">
                <a16:creationId xmlns:a16="http://schemas.microsoft.com/office/drawing/2014/main" id="{F9787FEF-FE91-484E-AF74-08C902E5289B}"/>
              </a:ext>
            </a:extLst>
          </p:cNvPr>
          <p:cNvSpPr txBox="1"/>
          <p:nvPr/>
        </p:nvSpPr>
        <p:spPr>
          <a:xfrm>
            <a:off x="1081572" y="4393170"/>
            <a:ext cx="6283325" cy="712824"/>
          </a:xfrm>
          <a:prstGeom prst="rect">
            <a:avLst/>
          </a:prstGeom>
          <a:noFill/>
        </p:spPr>
        <p:txBody>
          <a:bodyPr lIns="144000">
            <a:spAutoFit/>
          </a:bodyPr>
          <a:lstStyle/>
          <a:p>
            <a:pPr eaLnBrk="1" fontAlgn="auto" hangingPunct="1">
              <a:lnSpc>
                <a:spcPct val="120000"/>
              </a:lnSpc>
              <a:spcBef>
                <a:spcPts val="0"/>
              </a:spcBef>
              <a:spcAft>
                <a:spcPts val="0"/>
              </a:spcAft>
              <a:defRPr/>
            </a:pPr>
            <a:r>
              <a:rPr lang="es-MX" sz="3600" dirty="0">
                <a:solidFill>
                  <a:schemeClr val="tx1">
                    <a:lumMod val="50000"/>
                    <a:lumOff val="50000"/>
                  </a:schemeClr>
                </a:solidFill>
                <a:latin typeface="+mn-lt"/>
              </a:rPr>
              <a:t>del RPAS comercial</a:t>
            </a:r>
            <a:endParaRPr lang="id-ID" sz="3600" dirty="0">
              <a:solidFill>
                <a:schemeClr val="tx1">
                  <a:lumMod val="50000"/>
                  <a:lumOff val="50000"/>
                </a:schemeClr>
              </a:solidFill>
              <a:latin typeface="+mn-lt"/>
            </a:endParaRPr>
          </a:p>
        </p:txBody>
      </p:sp>
      <p:sp>
        <p:nvSpPr>
          <p:cNvPr id="13" name="TextBox 12">
            <a:extLst>
              <a:ext uri="{FF2B5EF4-FFF2-40B4-BE49-F238E27FC236}">
                <a16:creationId xmlns:a16="http://schemas.microsoft.com/office/drawing/2014/main" id="{B735B388-DE62-4F02-9FCE-7E634173C32A}"/>
              </a:ext>
            </a:extLst>
          </p:cNvPr>
          <p:cNvSpPr txBox="1"/>
          <p:nvPr/>
        </p:nvSpPr>
        <p:spPr>
          <a:xfrm>
            <a:off x="14451497" y="1541978"/>
            <a:ext cx="9007062" cy="5745547"/>
          </a:xfrm>
          <a:prstGeom prst="rect">
            <a:avLst/>
          </a:prstGeom>
          <a:noFill/>
        </p:spPr>
        <p:txBody>
          <a:bodyPr wrap="square">
            <a:spAutoFit/>
          </a:bodyPr>
          <a:lstStyle/>
          <a:p>
            <a:pPr algn="just" eaLnBrk="1" fontAlgn="auto" hangingPunct="1">
              <a:lnSpc>
                <a:spcPct val="120000"/>
              </a:lnSpc>
              <a:spcBef>
                <a:spcPts val="0"/>
              </a:spcBef>
              <a:spcAft>
                <a:spcPts val="0"/>
              </a:spcAft>
              <a:defRPr/>
            </a:pPr>
            <a:r>
              <a:rPr lang="es-MX" sz="2800" dirty="0">
                <a:solidFill>
                  <a:schemeClr val="tx1">
                    <a:lumMod val="50000"/>
                    <a:lumOff val="50000"/>
                  </a:schemeClr>
                </a:solidFill>
                <a:latin typeface="+mn-lt"/>
              </a:rPr>
              <a:t>Si bien el avance tecnológico en los RPAS comerciales ha sido sorprendente, el aspecto de la fiabilidad de estos equipos aún sigue en la lista de pendientes. Hoy en día las fallas son comunes lo que evidentemente resulta en un factor en contra para su convivencia en las urbes. </a:t>
            </a:r>
          </a:p>
          <a:p>
            <a:pPr algn="just" eaLnBrk="1" fontAlgn="auto" hangingPunct="1">
              <a:lnSpc>
                <a:spcPct val="120000"/>
              </a:lnSpc>
              <a:spcBef>
                <a:spcPts val="0"/>
              </a:spcBef>
              <a:spcAft>
                <a:spcPts val="0"/>
              </a:spcAft>
              <a:defRPr/>
            </a:pPr>
            <a:endParaRPr lang="es-MX" sz="28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800" dirty="0">
                <a:solidFill>
                  <a:schemeClr val="tx1">
                    <a:lumMod val="50000"/>
                    <a:lumOff val="50000"/>
                  </a:schemeClr>
                </a:solidFill>
                <a:latin typeface="+mn-lt"/>
              </a:rPr>
              <a:t>Para comprar un equipo semi profesional uno debe de desembolsar más o menos los mismos $ 1,300.00 USD que, desde hace tiempo, con la ventaja de que ahora en sus últimas versiones las capacidades tecnológicas de estos son extraordinarias.</a:t>
            </a:r>
          </a:p>
        </p:txBody>
      </p:sp>
      <p:pic>
        <p:nvPicPr>
          <p:cNvPr id="5" name="Marcador de posición de imagen 4">
            <a:extLst>
              <a:ext uri="{FF2B5EF4-FFF2-40B4-BE49-F238E27FC236}">
                <a16:creationId xmlns:a16="http://schemas.microsoft.com/office/drawing/2014/main" id="{FECE92DE-39A5-412D-A5E1-B381FC60DE0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803276" y="6599005"/>
            <a:ext cx="12972360" cy="5688359"/>
          </a:xfrm>
        </p:spPr>
      </p:pic>
      <p:sp>
        <p:nvSpPr>
          <p:cNvPr id="3" name="Rectángulo 2">
            <a:extLst>
              <a:ext uri="{FF2B5EF4-FFF2-40B4-BE49-F238E27FC236}">
                <a16:creationId xmlns:a16="http://schemas.microsoft.com/office/drawing/2014/main" id="{51513D9C-3DE6-4A60-BFD0-294AD38B83A7}"/>
              </a:ext>
            </a:extLst>
          </p:cNvPr>
          <p:cNvSpPr/>
          <p:nvPr/>
        </p:nvSpPr>
        <p:spPr>
          <a:xfrm>
            <a:off x="14451498" y="7644741"/>
            <a:ext cx="9007062" cy="4711418"/>
          </a:xfrm>
          <a:prstGeom prst="rect">
            <a:avLst/>
          </a:prstGeom>
        </p:spPr>
        <p:txBody>
          <a:bodyPr wrap="square">
            <a:spAutoFit/>
          </a:bodyPr>
          <a:lstStyle/>
          <a:p>
            <a:pPr algn="just" eaLnBrk="1" fontAlgn="auto" hangingPunct="1">
              <a:lnSpc>
                <a:spcPct val="120000"/>
              </a:lnSpc>
              <a:spcBef>
                <a:spcPts val="0"/>
              </a:spcBef>
              <a:spcAft>
                <a:spcPts val="0"/>
              </a:spcAft>
              <a:defRPr/>
            </a:pPr>
            <a:r>
              <a:rPr lang="es-MX" sz="2800" dirty="0">
                <a:solidFill>
                  <a:schemeClr val="tx1">
                    <a:lumMod val="50000"/>
                    <a:lumOff val="50000"/>
                  </a:schemeClr>
                </a:solidFill>
              </a:rPr>
              <a:t>Lo que ofrece la predominante DJI es sorprendente: radio de operación máximo de 8 km, autonomía de vuelo de 30 minutos (en condiciones ideales), detección de obstáculos en seis direcciones, navegación autónoma, cámaras </a:t>
            </a:r>
            <a:r>
              <a:rPr lang="es-MX" sz="2800" dirty="0" err="1">
                <a:solidFill>
                  <a:schemeClr val="tx1">
                    <a:lumMod val="50000"/>
                    <a:lumOff val="50000"/>
                  </a:schemeClr>
                </a:solidFill>
              </a:rPr>
              <a:t>mirrorles</a:t>
            </a:r>
            <a:r>
              <a:rPr lang="es-MX" sz="2800" dirty="0">
                <a:solidFill>
                  <a:schemeClr val="tx1">
                    <a:lumMod val="50000"/>
                    <a:lumOff val="50000"/>
                  </a:schemeClr>
                </a:solidFill>
              </a:rPr>
              <a:t> super eficientes, navegación en interiores por infrarrojo y visión artificial, telemetría completísima y redundancia de componentes claves, han llevado la operación de estos equipos a un nivel de eficiencia inimaginable hasta hace muy pocos años</a:t>
            </a:r>
            <a:r>
              <a:rPr lang="es-MX" dirty="0">
                <a:solidFill>
                  <a:schemeClr val="tx1">
                    <a:lumMod val="50000"/>
                    <a:lumOff val="50000"/>
                  </a:schemeClr>
                </a:solidFill>
              </a:rPr>
              <a:t>.</a:t>
            </a:r>
            <a:endParaRPr lang="id-ID" dirty="0">
              <a:solidFill>
                <a:schemeClr val="tx1">
                  <a:lumMod val="50000"/>
                  <a:lumOff val="50000"/>
                </a:schemeClr>
              </a:solidFill>
            </a:endParaRPr>
          </a:p>
        </p:txBody>
      </p:sp>
      <p:grpSp>
        <p:nvGrpSpPr>
          <p:cNvPr id="33" name="Group 5">
            <a:extLst>
              <a:ext uri="{FF2B5EF4-FFF2-40B4-BE49-F238E27FC236}">
                <a16:creationId xmlns:a16="http://schemas.microsoft.com/office/drawing/2014/main" id="{58802FD9-DC8C-4ADE-B41D-09B85FEA882B}"/>
              </a:ext>
            </a:extLst>
          </p:cNvPr>
          <p:cNvGrpSpPr>
            <a:grpSpLocks/>
          </p:cNvGrpSpPr>
          <p:nvPr/>
        </p:nvGrpSpPr>
        <p:grpSpPr bwMode="auto">
          <a:xfrm>
            <a:off x="7385700" y="2399301"/>
            <a:ext cx="3786188" cy="536575"/>
            <a:chOff x="1792224" y="5481221"/>
            <a:chExt cx="3785616" cy="535531"/>
          </a:xfrm>
        </p:grpSpPr>
        <p:sp>
          <p:nvSpPr>
            <p:cNvPr id="34" name="Rectangle 3">
              <a:extLst>
                <a:ext uri="{FF2B5EF4-FFF2-40B4-BE49-F238E27FC236}">
                  <a16:creationId xmlns:a16="http://schemas.microsoft.com/office/drawing/2014/main" id="{48389833-8A9D-4EED-A15B-0C39D74CDA1E}"/>
                </a:ext>
              </a:extLst>
            </p:cNvPr>
            <p:cNvSpPr/>
            <p:nvPr/>
          </p:nvSpPr>
          <p:spPr>
            <a:xfrm>
              <a:off x="1792224" y="5485974"/>
              <a:ext cx="3785616" cy="5307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5" name="TextBox 4">
              <a:extLst>
                <a:ext uri="{FF2B5EF4-FFF2-40B4-BE49-F238E27FC236}">
                  <a16:creationId xmlns:a16="http://schemas.microsoft.com/office/drawing/2014/main" id="{AD828220-4EFA-4165-8E63-A241E54D6385}"/>
                </a:ext>
              </a:extLst>
            </p:cNvPr>
            <p:cNvSpPr txBox="1"/>
            <p:nvPr/>
          </p:nvSpPr>
          <p:spPr>
            <a:xfrm>
              <a:off x="2082693" y="5481221"/>
              <a:ext cx="3203091" cy="504988"/>
            </a:xfrm>
            <a:prstGeom prst="rect">
              <a:avLst/>
            </a:prstGeom>
            <a:noFill/>
          </p:spPr>
          <p:txBody>
            <a:bodyPr>
              <a:spAutoFit/>
            </a:bodyPr>
            <a:lstStyle/>
            <a:p>
              <a:pPr algn="ctr" eaLnBrk="1" fontAlgn="auto" hangingPunct="1">
                <a:lnSpc>
                  <a:spcPct val="120000"/>
                </a:lnSpc>
                <a:spcBef>
                  <a:spcPts val="0"/>
                </a:spcBef>
                <a:spcAft>
                  <a:spcPts val="0"/>
                </a:spcAft>
                <a:defRPr/>
              </a:pPr>
              <a:r>
                <a:rPr lang="es-MX" sz="2400" dirty="0">
                  <a:solidFill>
                    <a:schemeClr val="bg1"/>
                  </a:solidFill>
                  <a:latin typeface="+mj-lt"/>
                </a:rPr>
                <a:t>Ocho kilómetros</a:t>
              </a:r>
              <a:endParaRPr lang="id-ID" sz="2200" dirty="0">
                <a:solidFill>
                  <a:schemeClr val="bg1"/>
                </a:solidFill>
                <a:latin typeface="+mn-lt"/>
              </a:endParaRPr>
            </a:p>
          </p:txBody>
        </p:sp>
      </p:grpSp>
      <p:sp>
        <p:nvSpPr>
          <p:cNvPr id="36" name="TextBox 7">
            <a:extLst>
              <a:ext uri="{FF2B5EF4-FFF2-40B4-BE49-F238E27FC236}">
                <a16:creationId xmlns:a16="http://schemas.microsoft.com/office/drawing/2014/main" id="{FFC5C27E-5547-46B0-BD52-68CFAA709F88}"/>
              </a:ext>
            </a:extLst>
          </p:cNvPr>
          <p:cNvSpPr txBox="1"/>
          <p:nvPr/>
        </p:nvSpPr>
        <p:spPr>
          <a:xfrm>
            <a:off x="7385700" y="1656351"/>
            <a:ext cx="3786188" cy="574901"/>
          </a:xfrm>
          <a:prstGeom prst="rect">
            <a:avLst/>
          </a:prstGeom>
          <a:noFill/>
        </p:spPr>
        <p:txBody>
          <a:bodyPr>
            <a:spAutoFit/>
          </a:bodyPr>
          <a:lstStyle/>
          <a:p>
            <a:pPr algn="ctr" eaLnBrk="1" fontAlgn="auto" hangingPunct="1">
              <a:lnSpc>
                <a:spcPct val="120000"/>
              </a:lnSpc>
              <a:spcBef>
                <a:spcPts val="0"/>
              </a:spcBef>
              <a:spcAft>
                <a:spcPts val="0"/>
              </a:spcAft>
              <a:defRPr/>
            </a:pPr>
            <a:r>
              <a:rPr lang="es-MX" sz="2800" dirty="0">
                <a:solidFill>
                  <a:schemeClr val="bg1">
                    <a:lumMod val="50000"/>
                  </a:schemeClr>
                </a:solidFill>
                <a:latin typeface="+mj-lt"/>
              </a:rPr>
              <a:t>Radio de operación</a:t>
            </a:r>
            <a:endParaRPr lang="id-ID" sz="2400" dirty="0">
              <a:solidFill>
                <a:schemeClr val="bg1">
                  <a:lumMod val="50000"/>
                </a:schemeClr>
              </a:solidFill>
              <a:latin typeface="+mn-lt"/>
            </a:endParaRPr>
          </a:p>
        </p:txBody>
      </p:sp>
      <p:grpSp>
        <p:nvGrpSpPr>
          <p:cNvPr id="37" name="Group 8">
            <a:extLst>
              <a:ext uri="{FF2B5EF4-FFF2-40B4-BE49-F238E27FC236}">
                <a16:creationId xmlns:a16="http://schemas.microsoft.com/office/drawing/2014/main" id="{51B457DB-A0CB-49BE-A027-A2435A183CF4}"/>
              </a:ext>
            </a:extLst>
          </p:cNvPr>
          <p:cNvGrpSpPr>
            <a:grpSpLocks/>
          </p:cNvGrpSpPr>
          <p:nvPr/>
        </p:nvGrpSpPr>
        <p:grpSpPr bwMode="auto">
          <a:xfrm>
            <a:off x="7385700" y="4155953"/>
            <a:ext cx="3786188" cy="536572"/>
            <a:chOff x="1792224" y="5481224"/>
            <a:chExt cx="3785616" cy="535528"/>
          </a:xfrm>
        </p:grpSpPr>
        <p:sp>
          <p:nvSpPr>
            <p:cNvPr id="38" name="Rectangle 9">
              <a:extLst>
                <a:ext uri="{FF2B5EF4-FFF2-40B4-BE49-F238E27FC236}">
                  <a16:creationId xmlns:a16="http://schemas.microsoft.com/office/drawing/2014/main" id="{480F68DA-1179-4D5D-9A55-09A49CA0AD57}"/>
                </a:ext>
              </a:extLst>
            </p:cNvPr>
            <p:cNvSpPr/>
            <p:nvPr/>
          </p:nvSpPr>
          <p:spPr>
            <a:xfrm>
              <a:off x="1792224" y="5485974"/>
              <a:ext cx="3785616" cy="5307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39" name="TextBox 10">
              <a:extLst>
                <a:ext uri="{FF2B5EF4-FFF2-40B4-BE49-F238E27FC236}">
                  <a16:creationId xmlns:a16="http://schemas.microsoft.com/office/drawing/2014/main" id="{208BBE9D-F315-40BC-8E2F-374B384EF95F}"/>
                </a:ext>
              </a:extLst>
            </p:cNvPr>
            <p:cNvSpPr txBox="1"/>
            <p:nvPr/>
          </p:nvSpPr>
          <p:spPr>
            <a:xfrm>
              <a:off x="2082693" y="5481224"/>
              <a:ext cx="3203091" cy="504988"/>
            </a:xfrm>
            <a:prstGeom prst="rect">
              <a:avLst/>
            </a:prstGeom>
            <a:noFill/>
          </p:spPr>
          <p:txBody>
            <a:bodyPr>
              <a:spAutoFit/>
            </a:bodyPr>
            <a:lstStyle/>
            <a:p>
              <a:pPr algn="ctr" eaLnBrk="1" fontAlgn="auto" hangingPunct="1">
                <a:lnSpc>
                  <a:spcPct val="120000"/>
                </a:lnSpc>
                <a:spcBef>
                  <a:spcPts val="0"/>
                </a:spcBef>
                <a:spcAft>
                  <a:spcPts val="0"/>
                </a:spcAft>
                <a:defRPr/>
              </a:pPr>
              <a:r>
                <a:rPr lang="es-MX" sz="2400" dirty="0">
                  <a:solidFill>
                    <a:schemeClr val="bg1"/>
                  </a:solidFill>
                  <a:latin typeface="+mj-lt"/>
                </a:rPr>
                <a:t>Treinta minutos</a:t>
              </a:r>
              <a:endParaRPr lang="id-ID" sz="2200" dirty="0">
                <a:solidFill>
                  <a:schemeClr val="bg1"/>
                </a:solidFill>
                <a:latin typeface="+mn-lt"/>
              </a:endParaRPr>
            </a:p>
          </p:txBody>
        </p:sp>
      </p:grpSp>
      <p:sp>
        <p:nvSpPr>
          <p:cNvPr id="40" name="TextBox 12">
            <a:extLst>
              <a:ext uri="{FF2B5EF4-FFF2-40B4-BE49-F238E27FC236}">
                <a16:creationId xmlns:a16="http://schemas.microsoft.com/office/drawing/2014/main" id="{44B9862E-DBFF-404C-AAB3-7FF85352A67F}"/>
              </a:ext>
            </a:extLst>
          </p:cNvPr>
          <p:cNvSpPr txBox="1"/>
          <p:nvPr/>
        </p:nvSpPr>
        <p:spPr>
          <a:xfrm>
            <a:off x="7385700" y="3413000"/>
            <a:ext cx="3786188" cy="574901"/>
          </a:xfrm>
          <a:prstGeom prst="rect">
            <a:avLst/>
          </a:prstGeom>
          <a:noFill/>
        </p:spPr>
        <p:txBody>
          <a:bodyPr>
            <a:spAutoFit/>
          </a:bodyPr>
          <a:lstStyle/>
          <a:p>
            <a:pPr algn="ctr" eaLnBrk="1" fontAlgn="auto" hangingPunct="1">
              <a:lnSpc>
                <a:spcPct val="120000"/>
              </a:lnSpc>
              <a:spcBef>
                <a:spcPts val="0"/>
              </a:spcBef>
              <a:spcAft>
                <a:spcPts val="0"/>
              </a:spcAft>
              <a:defRPr/>
            </a:pPr>
            <a:r>
              <a:rPr lang="es-MX" sz="2800" dirty="0">
                <a:solidFill>
                  <a:schemeClr val="bg1">
                    <a:lumMod val="50000"/>
                  </a:schemeClr>
                </a:solidFill>
                <a:latin typeface="+mj-lt"/>
              </a:rPr>
              <a:t>Autonomía de vuelo</a:t>
            </a:r>
            <a:endParaRPr lang="id-ID" sz="2400" dirty="0">
              <a:solidFill>
                <a:schemeClr val="bg1">
                  <a:lumMod val="50000"/>
                </a:schemeClr>
              </a:solidFill>
              <a:latin typeface="+mn-lt"/>
            </a:endParaRPr>
          </a:p>
        </p:txBody>
      </p:sp>
      <p:grpSp>
        <p:nvGrpSpPr>
          <p:cNvPr id="41" name="Group 13">
            <a:extLst>
              <a:ext uri="{FF2B5EF4-FFF2-40B4-BE49-F238E27FC236}">
                <a16:creationId xmlns:a16="http://schemas.microsoft.com/office/drawing/2014/main" id="{D5B76CE4-62FC-4135-BEDE-3B16CF5C071B}"/>
              </a:ext>
            </a:extLst>
          </p:cNvPr>
          <p:cNvGrpSpPr>
            <a:grpSpLocks/>
          </p:cNvGrpSpPr>
          <p:nvPr/>
        </p:nvGrpSpPr>
        <p:grpSpPr bwMode="auto">
          <a:xfrm>
            <a:off x="7385700" y="5813211"/>
            <a:ext cx="3786188" cy="536575"/>
            <a:chOff x="1792224" y="5481221"/>
            <a:chExt cx="3785616" cy="535531"/>
          </a:xfrm>
        </p:grpSpPr>
        <p:sp>
          <p:nvSpPr>
            <p:cNvPr id="42" name="Rectangle 14">
              <a:extLst>
                <a:ext uri="{FF2B5EF4-FFF2-40B4-BE49-F238E27FC236}">
                  <a16:creationId xmlns:a16="http://schemas.microsoft.com/office/drawing/2014/main" id="{BFE7C49C-3B38-498D-9B53-FFD2735CD8B3}"/>
                </a:ext>
              </a:extLst>
            </p:cNvPr>
            <p:cNvSpPr/>
            <p:nvPr/>
          </p:nvSpPr>
          <p:spPr>
            <a:xfrm>
              <a:off x="1792224" y="5485974"/>
              <a:ext cx="3785616" cy="5307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43" name="TextBox 15">
              <a:extLst>
                <a:ext uri="{FF2B5EF4-FFF2-40B4-BE49-F238E27FC236}">
                  <a16:creationId xmlns:a16="http://schemas.microsoft.com/office/drawing/2014/main" id="{DD61C033-1A2D-4E4E-AFA3-808C510FEBF8}"/>
                </a:ext>
              </a:extLst>
            </p:cNvPr>
            <p:cNvSpPr txBox="1"/>
            <p:nvPr/>
          </p:nvSpPr>
          <p:spPr>
            <a:xfrm>
              <a:off x="2082693" y="5481221"/>
              <a:ext cx="3203091" cy="504988"/>
            </a:xfrm>
            <a:prstGeom prst="rect">
              <a:avLst/>
            </a:prstGeom>
            <a:noFill/>
          </p:spPr>
          <p:txBody>
            <a:bodyPr>
              <a:spAutoFit/>
            </a:bodyPr>
            <a:lstStyle/>
            <a:p>
              <a:pPr algn="ctr" eaLnBrk="1" fontAlgn="auto" hangingPunct="1">
                <a:lnSpc>
                  <a:spcPct val="120000"/>
                </a:lnSpc>
                <a:spcBef>
                  <a:spcPts val="0"/>
                </a:spcBef>
                <a:spcAft>
                  <a:spcPts val="0"/>
                </a:spcAft>
                <a:defRPr/>
              </a:pPr>
              <a:r>
                <a:rPr lang="es-MX" sz="2400" dirty="0">
                  <a:solidFill>
                    <a:schemeClr val="bg1"/>
                  </a:solidFill>
                  <a:latin typeface="+mj-lt"/>
                </a:rPr>
                <a:t>En seis direcciones</a:t>
              </a:r>
              <a:endParaRPr lang="id-ID" sz="2200" dirty="0">
                <a:solidFill>
                  <a:schemeClr val="bg1"/>
                </a:solidFill>
                <a:latin typeface="+mn-lt"/>
              </a:endParaRPr>
            </a:p>
          </p:txBody>
        </p:sp>
      </p:grpSp>
      <p:sp>
        <p:nvSpPr>
          <p:cNvPr id="44" name="TextBox 17">
            <a:extLst>
              <a:ext uri="{FF2B5EF4-FFF2-40B4-BE49-F238E27FC236}">
                <a16:creationId xmlns:a16="http://schemas.microsoft.com/office/drawing/2014/main" id="{D9894677-1878-4572-96B2-AD8D2866F94A}"/>
              </a:ext>
            </a:extLst>
          </p:cNvPr>
          <p:cNvSpPr txBox="1"/>
          <p:nvPr/>
        </p:nvSpPr>
        <p:spPr>
          <a:xfrm>
            <a:off x="7385700" y="5070261"/>
            <a:ext cx="3786188" cy="574901"/>
          </a:xfrm>
          <a:prstGeom prst="rect">
            <a:avLst/>
          </a:prstGeom>
          <a:noFill/>
        </p:spPr>
        <p:txBody>
          <a:bodyPr>
            <a:spAutoFit/>
          </a:bodyPr>
          <a:lstStyle/>
          <a:p>
            <a:pPr algn="ctr" eaLnBrk="1" fontAlgn="auto" hangingPunct="1">
              <a:lnSpc>
                <a:spcPct val="120000"/>
              </a:lnSpc>
              <a:spcBef>
                <a:spcPts val="0"/>
              </a:spcBef>
              <a:spcAft>
                <a:spcPts val="0"/>
              </a:spcAft>
              <a:defRPr/>
            </a:pPr>
            <a:r>
              <a:rPr lang="es-MX" sz="2800" dirty="0">
                <a:solidFill>
                  <a:schemeClr val="bg1">
                    <a:lumMod val="50000"/>
                  </a:schemeClr>
                </a:solidFill>
                <a:latin typeface="+mj-lt"/>
              </a:rPr>
              <a:t>Detección de obstáculos</a:t>
            </a:r>
            <a:endParaRPr lang="id-ID" sz="2400" dirty="0">
              <a:solidFill>
                <a:schemeClr val="bg1">
                  <a:lumMod val="50000"/>
                </a:schemeClr>
              </a:solidFill>
              <a:latin typeface="+mn-lt"/>
            </a:endParaRPr>
          </a:p>
        </p:txBody>
      </p:sp>
    </p:spTree>
    <p:extLst>
      <p:ext uri="{BB962C8B-B14F-4D97-AF65-F5344CB8AC3E}">
        <p14:creationId xmlns:p14="http://schemas.microsoft.com/office/powerpoint/2010/main" val="4160386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6" grpId="0"/>
      <p:bldP spid="40"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7D3C3B21-4240-4699-A6F7-DBAE62A6A4B2}"/>
              </a:ext>
            </a:extLst>
          </p:cNvPr>
          <p:cNvSpPr>
            <a:spLocks noGrp="1"/>
          </p:cNvSpPr>
          <p:nvPr>
            <p:ph type="title"/>
          </p:nvPr>
        </p:nvSpPr>
        <p:spPr bwMode="auto">
          <a:xfrm>
            <a:off x="14194630" y="581817"/>
            <a:ext cx="7254875" cy="3140075"/>
          </a:xfrm>
        </p:spPr>
        <p:txBody>
          <a:bodyPr wrap="square" numCol="1" anchorCtr="0" compatLnSpc="1">
            <a:prstTxWarp prst="textNoShape">
              <a:avLst/>
            </a:prstTxWarp>
          </a:bodyPr>
          <a:lstStyle/>
          <a:p>
            <a:r>
              <a:rPr lang="es-MX" altLang="es-MX" dirty="0"/>
              <a:t>Cómo habrá de evolucionar el RPA?</a:t>
            </a:r>
            <a:endParaRPr lang="id-ID" altLang="es-MX" dirty="0"/>
          </a:p>
        </p:txBody>
      </p:sp>
      <p:pic>
        <p:nvPicPr>
          <p:cNvPr id="3" name="Marcador de posición de imagen 2">
            <a:extLst>
              <a:ext uri="{FF2B5EF4-FFF2-40B4-BE49-F238E27FC236}">
                <a16:creationId xmlns:a16="http://schemas.microsoft.com/office/drawing/2014/main" id="{CE1F72FB-5A77-4E8D-AC84-D79EB0A5D13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007" r="25007"/>
          <a:stretch>
            <a:fillRect/>
          </a:stretch>
        </p:blipFill>
        <p:spPr/>
      </p:pic>
      <p:sp>
        <p:nvSpPr>
          <p:cNvPr id="5" name="TextBox 4">
            <a:extLst>
              <a:ext uri="{FF2B5EF4-FFF2-40B4-BE49-F238E27FC236}">
                <a16:creationId xmlns:a16="http://schemas.microsoft.com/office/drawing/2014/main" id="{1AC38A10-CF29-4AAD-B67C-24DF5D19CDAB}"/>
              </a:ext>
            </a:extLst>
          </p:cNvPr>
          <p:cNvSpPr txBox="1"/>
          <p:nvPr/>
        </p:nvSpPr>
        <p:spPr>
          <a:xfrm>
            <a:off x="14364218" y="3235440"/>
            <a:ext cx="7648575" cy="1609030"/>
          </a:xfrm>
          <a:prstGeom prst="rect">
            <a:avLst/>
          </a:prstGeom>
          <a:noFill/>
        </p:spPr>
        <p:txBody>
          <a:bodyPr>
            <a:spAutoFit/>
          </a:bodyPr>
          <a:lstStyle/>
          <a:p>
            <a:pPr algn="just" eaLnBrk="1" fontAlgn="auto" hangingPunct="1">
              <a:lnSpc>
                <a:spcPct val="120000"/>
              </a:lnSpc>
              <a:spcBef>
                <a:spcPts val="0"/>
              </a:spcBef>
              <a:spcAft>
                <a:spcPts val="0"/>
              </a:spcAft>
              <a:defRPr/>
            </a:pPr>
            <a:r>
              <a:rPr lang="es-MX" sz="2800" dirty="0">
                <a:solidFill>
                  <a:schemeClr val="tx1">
                    <a:lumMod val="50000"/>
                    <a:lumOff val="50000"/>
                  </a:schemeClr>
                </a:solidFill>
                <a:latin typeface="+mn-lt"/>
              </a:rPr>
              <a:t>Para que los RPAS logren una masificación de uso exitosa deberán avanzar en algunos aspectos tecnológicos clave.</a:t>
            </a:r>
            <a:endParaRPr lang="id-ID" sz="2800" dirty="0">
              <a:solidFill>
                <a:schemeClr val="tx1">
                  <a:lumMod val="50000"/>
                  <a:lumOff val="50000"/>
                </a:schemeClr>
              </a:solidFill>
              <a:latin typeface="+mn-lt"/>
            </a:endParaRPr>
          </a:p>
        </p:txBody>
      </p:sp>
      <p:sp>
        <p:nvSpPr>
          <p:cNvPr id="6" name="Oval 5">
            <a:extLst>
              <a:ext uri="{FF2B5EF4-FFF2-40B4-BE49-F238E27FC236}">
                <a16:creationId xmlns:a16="http://schemas.microsoft.com/office/drawing/2014/main" id="{9D7C1B2C-A96F-429B-A03E-223EC7C817CC}"/>
              </a:ext>
            </a:extLst>
          </p:cNvPr>
          <p:cNvSpPr/>
          <p:nvPr/>
        </p:nvSpPr>
        <p:spPr>
          <a:xfrm>
            <a:off x="13826331" y="7218329"/>
            <a:ext cx="1089025" cy="1089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TextBox 6">
            <a:extLst>
              <a:ext uri="{FF2B5EF4-FFF2-40B4-BE49-F238E27FC236}">
                <a16:creationId xmlns:a16="http://schemas.microsoft.com/office/drawing/2014/main" id="{F3951B78-7C67-475B-A8D7-F108D8CE3735}"/>
              </a:ext>
            </a:extLst>
          </p:cNvPr>
          <p:cNvSpPr txBox="1"/>
          <p:nvPr/>
        </p:nvSpPr>
        <p:spPr>
          <a:xfrm>
            <a:off x="15242380" y="7151654"/>
            <a:ext cx="7641949" cy="1091966"/>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AUTOCONDUCCIÓN</a:t>
            </a:r>
            <a:endParaRPr lang="id-ID" sz="2800" b="1" dirty="0">
              <a:solidFill>
                <a:schemeClr val="tx1">
                  <a:lumMod val="75000"/>
                  <a:lumOff val="25000"/>
                </a:schemeClr>
              </a:solidFill>
              <a:latin typeface="+mj-lt"/>
            </a:endParaRPr>
          </a:p>
          <a:p>
            <a:pPr eaLnBrk="1" fontAlgn="auto" hangingPunct="1">
              <a:lnSpc>
                <a:spcPct val="120000"/>
              </a:lnSpc>
              <a:spcBef>
                <a:spcPts val="0"/>
              </a:spcBef>
              <a:spcAft>
                <a:spcPts val="0"/>
              </a:spcAft>
              <a:defRPr/>
            </a:pPr>
            <a:r>
              <a:rPr lang="es-MX" sz="2800" dirty="0">
                <a:solidFill>
                  <a:schemeClr val="tx1">
                    <a:lumMod val="50000"/>
                    <a:lumOff val="50000"/>
                  </a:schemeClr>
                </a:solidFill>
                <a:latin typeface="+mn-lt"/>
              </a:rPr>
              <a:t>Capacidad de operación 100% autónoma.</a:t>
            </a:r>
            <a:endParaRPr lang="id-ID" sz="2800" dirty="0">
              <a:solidFill>
                <a:schemeClr val="tx1">
                  <a:lumMod val="50000"/>
                  <a:lumOff val="50000"/>
                </a:schemeClr>
              </a:solidFill>
              <a:latin typeface="+mn-lt"/>
            </a:endParaRPr>
          </a:p>
        </p:txBody>
      </p:sp>
      <p:sp>
        <p:nvSpPr>
          <p:cNvPr id="8" name="Oval 7">
            <a:extLst>
              <a:ext uri="{FF2B5EF4-FFF2-40B4-BE49-F238E27FC236}">
                <a16:creationId xmlns:a16="http://schemas.microsoft.com/office/drawing/2014/main" id="{5D56F62B-69DB-4C48-B384-08CE5AA4CA8B}"/>
              </a:ext>
            </a:extLst>
          </p:cNvPr>
          <p:cNvSpPr/>
          <p:nvPr/>
        </p:nvSpPr>
        <p:spPr>
          <a:xfrm>
            <a:off x="13800931" y="9046853"/>
            <a:ext cx="1089025" cy="10890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9" name="TextBox 8">
            <a:extLst>
              <a:ext uri="{FF2B5EF4-FFF2-40B4-BE49-F238E27FC236}">
                <a16:creationId xmlns:a16="http://schemas.microsoft.com/office/drawing/2014/main" id="{1F461B59-F836-4AD5-9339-F30F51A8FCA2}"/>
              </a:ext>
            </a:extLst>
          </p:cNvPr>
          <p:cNvSpPr txBox="1"/>
          <p:nvPr/>
        </p:nvSpPr>
        <p:spPr>
          <a:xfrm>
            <a:off x="15216981" y="8980178"/>
            <a:ext cx="7667348" cy="1609030"/>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SISTEMA DE PROPULSIÓN</a:t>
            </a:r>
            <a:endParaRPr lang="id-ID" sz="2800" b="1" dirty="0">
              <a:solidFill>
                <a:schemeClr val="tx1">
                  <a:lumMod val="75000"/>
                  <a:lumOff val="25000"/>
                </a:schemeClr>
              </a:solidFill>
              <a:latin typeface="+mj-lt"/>
            </a:endParaRPr>
          </a:p>
          <a:p>
            <a:pPr eaLnBrk="1" fontAlgn="auto" hangingPunct="1">
              <a:lnSpc>
                <a:spcPct val="120000"/>
              </a:lnSpc>
              <a:spcBef>
                <a:spcPts val="0"/>
              </a:spcBef>
              <a:spcAft>
                <a:spcPts val="0"/>
              </a:spcAft>
              <a:defRPr/>
            </a:pPr>
            <a:r>
              <a:rPr lang="es-MX" sz="2800" dirty="0">
                <a:solidFill>
                  <a:schemeClr val="tx1">
                    <a:lumMod val="50000"/>
                    <a:lumOff val="50000"/>
                  </a:schemeClr>
                </a:solidFill>
                <a:latin typeface="+mn-lt"/>
              </a:rPr>
              <a:t>Sistema de propulsión libre de riesgo para las personas.</a:t>
            </a:r>
            <a:endParaRPr lang="id-ID" sz="2800" dirty="0">
              <a:solidFill>
                <a:schemeClr val="tx1">
                  <a:lumMod val="50000"/>
                  <a:lumOff val="50000"/>
                </a:schemeClr>
              </a:solidFill>
              <a:latin typeface="+mn-lt"/>
            </a:endParaRPr>
          </a:p>
        </p:txBody>
      </p:sp>
      <p:sp>
        <p:nvSpPr>
          <p:cNvPr id="10" name="Oval 9">
            <a:extLst>
              <a:ext uri="{FF2B5EF4-FFF2-40B4-BE49-F238E27FC236}">
                <a16:creationId xmlns:a16="http://schemas.microsoft.com/office/drawing/2014/main" id="{8D518C14-CA0D-42C1-B040-5A4050023BAF}"/>
              </a:ext>
            </a:extLst>
          </p:cNvPr>
          <p:cNvSpPr/>
          <p:nvPr/>
        </p:nvSpPr>
        <p:spPr>
          <a:xfrm>
            <a:off x="13800931" y="11101076"/>
            <a:ext cx="1089025" cy="10890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1" name="TextBox 10">
            <a:extLst>
              <a:ext uri="{FF2B5EF4-FFF2-40B4-BE49-F238E27FC236}">
                <a16:creationId xmlns:a16="http://schemas.microsoft.com/office/drawing/2014/main" id="{2FA62CD7-CCEB-43A7-B472-5E7713FD779C}"/>
              </a:ext>
            </a:extLst>
          </p:cNvPr>
          <p:cNvSpPr txBox="1"/>
          <p:nvPr/>
        </p:nvSpPr>
        <p:spPr>
          <a:xfrm>
            <a:off x="15216981" y="11034401"/>
            <a:ext cx="7667348" cy="1609030"/>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CONFIABILIDAD</a:t>
            </a:r>
            <a:endParaRPr lang="id-ID" sz="2800" b="1" dirty="0">
              <a:solidFill>
                <a:schemeClr val="tx1">
                  <a:lumMod val="75000"/>
                  <a:lumOff val="25000"/>
                </a:schemeClr>
              </a:solidFill>
              <a:latin typeface="+mj-lt"/>
            </a:endParaRPr>
          </a:p>
          <a:p>
            <a:pPr eaLnBrk="1" fontAlgn="auto" hangingPunct="1">
              <a:lnSpc>
                <a:spcPct val="120000"/>
              </a:lnSpc>
              <a:spcBef>
                <a:spcPts val="0"/>
              </a:spcBef>
              <a:spcAft>
                <a:spcPts val="0"/>
              </a:spcAft>
              <a:defRPr/>
            </a:pPr>
            <a:r>
              <a:rPr lang="es-MX" sz="2800" dirty="0">
                <a:solidFill>
                  <a:schemeClr val="tx1">
                    <a:lumMod val="50000"/>
                    <a:lumOff val="50000"/>
                  </a:schemeClr>
                </a:solidFill>
                <a:latin typeface="+mn-lt"/>
              </a:rPr>
              <a:t>Elevación del grado de confiabilidad de los sistemas y componentes del RPAS.</a:t>
            </a:r>
            <a:endParaRPr lang="id-ID" sz="2800" dirty="0">
              <a:solidFill>
                <a:schemeClr val="tx1">
                  <a:lumMod val="50000"/>
                  <a:lumOff val="50000"/>
                </a:schemeClr>
              </a:solidFill>
              <a:latin typeface="+mn-lt"/>
            </a:endParaRPr>
          </a:p>
        </p:txBody>
      </p:sp>
      <p:grpSp>
        <p:nvGrpSpPr>
          <p:cNvPr id="12" name="Group 11">
            <a:extLst>
              <a:ext uri="{FF2B5EF4-FFF2-40B4-BE49-F238E27FC236}">
                <a16:creationId xmlns:a16="http://schemas.microsoft.com/office/drawing/2014/main" id="{6656F970-718C-4C24-BD57-5DE75575862C}"/>
              </a:ext>
            </a:extLst>
          </p:cNvPr>
          <p:cNvGrpSpPr/>
          <p:nvPr/>
        </p:nvGrpSpPr>
        <p:grpSpPr>
          <a:xfrm>
            <a:off x="14135177" y="9316880"/>
            <a:ext cx="410266" cy="487852"/>
            <a:chOff x="4922838" y="1303338"/>
            <a:chExt cx="554037" cy="658812"/>
          </a:xfrm>
          <a:solidFill>
            <a:schemeClr val="bg1"/>
          </a:solidFill>
        </p:grpSpPr>
        <p:sp>
          <p:nvSpPr>
            <p:cNvPr id="13" name="Freeform 5">
              <a:extLst>
                <a:ext uri="{FF2B5EF4-FFF2-40B4-BE49-F238E27FC236}">
                  <a16:creationId xmlns:a16="http://schemas.microsoft.com/office/drawing/2014/main" id="{10B70162-5E78-4D05-B35A-330D3D629845}"/>
                </a:ext>
              </a:extLst>
            </p:cNvPr>
            <p:cNvSpPr>
              <a:spLocks/>
            </p:cNvSpPr>
            <p:nvPr/>
          </p:nvSpPr>
          <p:spPr bwMode="auto">
            <a:xfrm>
              <a:off x="4922838" y="1751013"/>
              <a:ext cx="554037" cy="211137"/>
            </a:xfrm>
            <a:custGeom>
              <a:avLst/>
              <a:gdLst>
                <a:gd name="T0" fmla="*/ 164 w 183"/>
                <a:gd name="T1" fmla="*/ 0 h 70"/>
                <a:gd name="T2" fmla="*/ 19 w 183"/>
                <a:gd name="T3" fmla="*/ 0 h 70"/>
                <a:gd name="T4" fmla="*/ 0 w 183"/>
                <a:gd name="T5" fmla="*/ 19 h 70"/>
                <a:gd name="T6" fmla="*/ 0 w 183"/>
                <a:gd name="T7" fmla="*/ 50 h 70"/>
                <a:gd name="T8" fmla="*/ 19 w 183"/>
                <a:gd name="T9" fmla="*/ 70 h 70"/>
                <a:gd name="T10" fmla="*/ 164 w 183"/>
                <a:gd name="T11" fmla="*/ 70 h 70"/>
                <a:gd name="T12" fmla="*/ 183 w 183"/>
                <a:gd name="T13" fmla="*/ 50 h 70"/>
                <a:gd name="T14" fmla="*/ 183 w 183"/>
                <a:gd name="T15" fmla="*/ 19 h 70"/>
                <a:gd name="T16" fmla="*/ 164 w 183"/>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70">
                  <a:moveTo>
                    <a:pt x="164" y="0"/>
                  </a:moveTo>
                  <a:cubicBezTo>
                    <a:pt x="19" y="0"/>
                    <a:pt x="19" y="0"/>
                    <a:pt x="19" y="0"/>
                  </a:cubicBezTo>
                  <a:cubicBezTo>
                    <a:pt x="8" y="0"/>
                    <a:pt x="0" y="9"/>
                    <a:pt x="0" y="19"/>
                  </a:cubicBezTo>
                  <a:cubicBezTo>
                    <a:pt x="0" y="50"/>
                    <a:pt x="0" y="50"/>
                    <a:pt x="0" y="50"/>
                  </a:cubicBezTo>
                  <a:cubicBezTo>
                    <a:pt x="0" y="61"/>
                    <a:pt x="8" y="70"/>
                    <a:pt x="19" y="70"/>
                  </a:cubicBezTo>
                  <a:cubicBezTo>
                    <a:pt x="164" y="70"/>
                    <a:pt x="164" y="70"/>
                    <a:pt x="164" y="70"/>
                  </a:cubicBezTo>
                  <a:cubicBezTo>
                    <a:pt x="175" y="70"/>
                    <a:pt x="183" y="61"/>
                    <a:pt x="183" y="50"/>
                  </a:cubicBezTo>
                  <a:cubicBezTo>
                    <a:pt x="183" y="19"/>
                    <a:pt x="183" y="19"/>
                    <a:pt x="183" y="19"/>
                  </a:cubicBezTo>
                  <a:cubicBezTo>
                    <a:pt x="183" y="9"/>
                    <a:pt x="175" y="0"/>
                    <a:pt x="1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sp>
          <p:nvSpPr>
            <p:cNvPr id="14" name="Freeform 6">
              <a:extLst>
                <a:ext uri="{FF2B5EF4-FFF2-40B4-BE49-F238E27FC236}">
                  <a16:creationId xmlns:a16="http://schemas.microsoft.com/office/drawing/2014/main" id="{025F4B4F-C0C2-40AC-9AA7-4F18C843573B}"/>
                </a:ext>
              </a:extLst>
            </p:cNvPr>
            <p:cNvSpPr>
              <a:spLocks noEditPoints="1"/>
            </p:cNvSpPr>
            <p:nvPr/>
          </p:nvSpPr>
          <p:spPr bwMode="auto">
            <a:xfrm>
              <a:off x="5103813" y="1303338"/>
              <a:ext cx="190500" cy="190500"/>
            </a:xfrm>
            <a:custGeom>
              <a:avLst/>
              <a:gdLst>
                <a:gd name="T0" fmla="*/ 32 w 63"/>
                <a:gd name="T1" fmla="*/ 63 h 63"/>
                <a:gd name="T2" fmla="*/ 63 w 63"/>
                <a:gd name="T3" fmla="*/ 32 h 63"/>
                <a:gd name="T4" fmla="*/ 32 w 63"/>
                <a:gd name="T5" fmla="*/ 0 h 63"/>
                <a:gd name="T6" fmla="*/ 0 w 63"/>
                <a:gd name="T7" fmla="*/ 32 h 63"/>
                <a:gd name="T8" fmla="*/ 32 w 63"/>
                <a:gd name="T9" fmla="*/ 63 h 63"/>
                <a:gd name="T10" fmla="*/ 29 w 63"/>
                <a:gd name="T11" fmla="*/ 9 h 63"/>
                <a:gd name="T12" fmla="*/ 34 w 63"/>
                <a:gd name="T13" fmla="*/ 13 h 63"/>
                <a:gd name="T14" fmla="*/ 29 w 63"/>
                <a:gd name="T15" fmla="*/ 18 h 63"/>
                <a:gd name="T16" fmla="*/ 18 w 63"/>
                <a:gd name="T17" fmla="*/ 29 h 63"/>
                <a:gd name="T18" fmla="*/ 13 w 63"/>
                <a:gd name="T19" fmla="*/ 34 h 63"/>
                <a:gd name="T20" fmla="*/ 8 w 63"/>
                <a:gd name="T21" fmla="*/ 29 h 63"/>
                <a:gd name="T22" fmla="*/ 29 w 63"/>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49" y="63"/>
                    <a:pt x="63" y="49"/>
                    <a:pt x="63" y="32"/>
                  </a:cubicBezTo>
                  <a:cubicBezTo>
                    <a:pt x="63" y="14"/>
                    <a:pt x="49" y="0"/>
                    <a:pt x="32" y="0"/>
                  </a:cubicBezTo>
                  <a:cubicBezTo>
                    <a:pt x="14" y="0"/>
                    <a:pt x="0" y="14"/>
                    <a:pt x="0" y="32"/>
                  </a:cubicBezTo>
                  <a:cubicBezTo>
                    <a:pt x="0" y="49"/>
                    <a:pt x="14" y="63"/>
                    <a:pt x="32" y="63"/>
                  </a:cubicBezTo>
                  <a:close/>
                  <a:moveTo>
                    <a:pt x="29" y="9"/>
                  </a:moveTo>
                  <a:cubicBezTo>
                    <a:pt x="31" y="9"/>
                    <a:pt x="34" y="11"/>
                    <a:pt x="34" y="13"/>
                  </a:cubicBezTo>
                  <a:cubicBezTo>
                    <a:pt x="34" y="16"/>
                    <a:pt x="31" y="18"/>
                    <a:pt x="29" y="18"/>
                  </a:cubicBezTo>
                  <a:cubicBezTo>
                    <a:pt x="23" y="18"/>
                    <a:pt x="18" y="23"/>
                    <a:pt x="18" y="29"/>
                  </a:cubicBezTo>
                  <a:cubicBezTo>
                    <a:pt x="18" y="32"/>
                    <a:pt x="16" y="34"/>
                    <a:pt x="13" y="34"/>
                  </a:cubicBezTo>
                  <a:cubicBezTo>
                    <a:pt x="10" y="34"/>
                    <a:pt x="8" y="32"/>
                    <a:pt x="8" y="29"/>
                  </a:cubicBezTo>
                  <a:cubicBezTo>
                    <a:pt x="8" y="18"/>
                    <a:pt x="18" y="9"/>
                    <a:pt x="2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sp>
          <p:nvSpPr>
            <p:cNvPr id="15" name="Freeform 7">
              <a:extLst>
                <a:ext uri="{FF2B5EF4-FFF2-40B4-BE49-F238E27FC236}">
                  <a16:creationId xmlns:a16="http://schemas.microsoft.com/office/drawing/2014/main" id="{E2826ABE-9017-45E8-92A3-CB136A7B11C6}"/>
                </a:ext>
              </a:extLst>
            </p:cNvPr>
            <p:cNvSpPr>
              <a:spLocks/>
            </p:cNvSpPr>
            <p:nvPr/>
          </p:nvSpPr>
          <p:spPr bwMode="auto">
            <a:xfrm>
              <a:off x="5073650" y="1514475"/>
              <a:ext cx="252412" cy="209550"/>
            </a:xfrm>
            <a:custGeom>
              <a:avLst/>
              <a:gdLst>
                <a:gd name="T0" fmla="*/ 11 w 83"/>
                <a:gd name="T1" fmla="*/ 69 h 69"/>
                <a:gd name="T2" fmla="*/ 72 w 83"/>
                <a:gd name="T3" fmla="*/ 69 h 69"/>
                <a:gd name="T4" fmla="*/ 83 w 83"/>
                <a:gd name="T5" fmla="*/ 58 h 69"/>
                <a:gd name="T6" fmla="*/ 72 w 83"/>
                <a:gd name="T7" fmla="*/ 47 h 69"/>
                <a:gd name="T8" fmla="*/ 71 w 83"/>
                <a:gd name="T9" fmla="*/ 47 h 69"/>
                <a:gd name="T10" fmla="*/ 72 w 83"/>
                <a:gd name="T11" fmla="*/ 42 h 69"/>
                <a:gd name="T12" fmla="*/ 62 w 83"/>
                <a:gd name="T13" fmla="*/ 32 h 69"/>
                <a:gd name="T14" fmla="*/ 53 w 83"/>
                <a:gd name="T15" fmla="*/ 32 h 69"/>
                <a:gd name="T16" fmla="*/ 53 w 83"/>
                <a:gd name="T17" fmla="*/ 0 h 69"/>
                <a:gd name="T18" fmla="*/ 30 w 83"/>
                <a:gd name="T19" fmla="*/ 0 h 69"/>
                <a:gd name="T20" fmla="*/ 30 w 83"/>
                <a:gd name="T21" fmla="*/ 32 h 69"/>
                <a:gd name="T22" fmla="*/ 21 w 83"/>
                <a:gd name="T23" fmla="*/ 32 h 69"/>
                <a:gd name="T24" fmla="*/ 11 w 83"/>
                <a:gd name="T25" fmla="*/ 42 h 69"/>
                <a:gd name="T26" fmla="*/ 12 w 83"/>
                <a:gd name="T27" fmla="*/ 47 h 69"/>
                <a:gd name="T28" fmla="*/ 11 w 83"/>
                <a:gd name="T29" fmla="*/ 47 h 69"/>
                <a:gd name="T30" fmla="*/ 0 w 83"/>
                <a:gd name="T31" fmla="*/ 58 h 69"/>
                <a:gd name="T32" fmla="*/ 11 w 83"/>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9">
                  <a:moveTo>
                    <a:pt x="11" y="69"/>
                  </a:moveTo>
                  <a:cubicBezTo>
                    <a:pt x="72" y="69"/>
                    <a:pt x="72" y="69"/>
                    <a:pt x="72" y="69"/>
                  </a:cubicBezTo>
                  <a:cubicBezTo>
                    <a:pt x="78" y="69"/>
                    <a:pt x="83" y="64"/>
                    <a:pt x="83" y="58"/>
                  </a:cubicBezTo>
                  <a:cubicBezTo>
                    <a:pt x="83" y="52"/>
                    <a:pt x="78" y="47"/>
                    <a:pt x="72" y="47"/>
                  </a:cubicBezTo>
                  <a:cubicBezTo>
                    <a:pt x="71" y="47"/>
                    <a:pt x="71" y="47"/>
                    <a:pt x="71" y="47"/>
                  </a:cubicBezTo>
                  <a:cubicBezTo>
                    <a:pt x="72" y="46"/>
                    <a:pt x="72" y="44"/>
                    <a:pt x="72" y="42"/>
                  </a:cubicBezTo>
                  <a:cubicBezTo>
                    <a:pt x="72" y="37"/>
                    <a:pt x="68" y="32"/>
                    <a:pt x="62" y="32"/>
                  </a:cubicBezTo>
                  <a:cubicBezTo>
                    <a:pt x="53" y="32"/>
                    <a:pt x="53" y="32"/>
                    <a:pt x="53" y="32"/>
                  </a:cubicBezTo>
                  <a:cubicBezTo>
                    <a:pt x="53" y="0"/>
                    <a:pt x="53" y="0"/>
                    <a:pt x="53" y="0"/>
                  </a:cubicBezTo>
                  <a:cubicBezTo>
                    <a:pt x="30" y="0"/>
                    <a:pt x="30" y="0"/>
                    <a:pt x="30" y="0"/>
                  </a:cubicBezTo>
                  <a:cubicBezTo>
                    <a:pt x="30" y="32"/>
                    <a:pt x="30" y="32"/>
                    <a:pt x="30" y="32"/>
                  </a:cubicBezTo>
                  <a:cubicBezTo>
                    <a:pt x="21" y="32"/>
                    <a:pt x="21" y="32"/>
                    <a:pt x="21" y="32"/>
                  </a:cubicBezTo>
                  <a:cubicBezTo>
                    <a:pt x="15" y="32"/>
                    <a:pt x="11" y="37"/>
                    <a:pt x="11" y="42"/>
                  </a:cubicBezTo>
                  <a:cubicBezTo>
                    <a:pt x="11" y="44"/>
                    <a:pt x="12" y="46"/>
                    <a:pt x="12" y="47"/>
                  </a:cubicBezTo>
                  <a:cubicBezTo>
                    <a:pt x="11" y="47"/>
                    <a:pt x="11" y="47"/>
                    <a:pt x="11" y="47"/>
                  </a:cubicBezTo>
                  <a:cubicBezTo>
                    <a:pt x="5" y="47"/>
                    <a:pt x="0" y="52"/>
                    <a:pt x="0" y="58"/>
                  </a:cubicBezTo>
                  <a:cubicBezTo>
                    <a:pt x="0" y="64"/>
                    <a:pt x="5" y="69"/>
                    <a:pt x="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ndParaRPr>
            </a:p>
          </p:txBody>
        </p:sp>
      </p:grpSp>
      <p:sp>
        <p:nvSpPr>
          <p:cNvPr id="16" name="Freeform 16">
            <a:extLst>
              <a:ext uri="{FF2B5EF4-FFF2-40B4-BE49-F238E27FC236}">
                <a16:creationId xmlns:a16="http://schemas.microsoft.com/office/drawing/2014/main" id="{1D51961E-67F6-4E21-8363-912F3A713666}"/>
              </a:ext>
            </a:extLst>
          </p:cNvPr>
          <p:cNvSpPr>
            <a:spLocks noEditPoints="1"/>
          </p:cNvSpPr>
          <p:nvPr/>
        </p:nvSpPr>
        <p:spPr bwMode="auto">
          <a:xfrm>
            <a:off x="14194631" y="7491379"/>
            <a:ext cx="442913" cy="523875"/>
          </a:xfrm>
          <a:custGeom>
            <a:avLst/>
            <a:gdLst>
              <a:gd name="T0" fmla="*/ 206586 w 300"/>
              <a:gd name="T1" fmla="*/ 28037 h 355"/>
              <a:gd name="T2" fmla="*/ 200683 w 300"/>
              <a:gd name="T3" fmla="*/ 19183 h 355"/>
              <a:gd name="T4" fmla="*/ 174122 w 300"/>
              <a:gd name="T5" fmla="*/ 0 h 355"/>
              <a:gd name="T6" fmla="*/ 147561 w 300"/>
              <a:gd name="T7" fmla="*/ 28037 h 355"/>
              <a:gd name="T8" fmla="*/ 135756 w 300"/>
              <a:gd name="T9" fmla="*/ 19183 h 355"/>
              <a:gd name="T10" fmla="*/ 103293 w 300"/>
              <a:gd name="T11" fmla="*/ 33939 h 355"/>
              <a:gd name="T12" fmla="*/ 106244 w 300"/>
              <a:gd name="T13" fmla="*/ 60500 h 355"/>
              <a:gd name="T14" fmla="*/ 233147 w 300"/>
              <a:gd name="T15" fmla="*/ 66403 h 355"/>
              <a:gd name="T16" fmla="*/ 247903 w 300"/>
              <a:gd name="T17" fmla="*/ 42793 h 355"/>
              <a:gd name="T18" fmla="*/ 224293 w 300"/>
              <a:gd name="T19" fmla="*/ 19183 h 355"/>
              <a:gd name="T20" fmla="*/ 162317 w 300"/>
              <a:gd name="T21" fmla="*/ 28037 h 355"/>
              <a:gd name="T22" fmla="*/ 174122 w 300"/>
              <a:gd name="T23" fmla="*/ 19183 h 355"/>
              <a:gd name="T24" fmla="*/ 185927 w 300"/>
              <a:gd name="T25" fmla="*/ 28037 h 355"/>
              <a:gd name="T26" fmla="*/ 174122 w 300"/>
              <a:gd name="T27" fmla="*/ 39842 h 355"/>
              <a:gd name="T28" fmla="*/ 17707 w 300"/>
              <a:gd name="T29" fmla="*/ 467770 h 355"/>
              <a:gd name="T30" fmla="*/ 0 w 300"/>
              <a:gd name="T31" fmla="*/ 66403 h 355"/>
              <a:gd name="T32" fmla="*/ 85586 w 300"/>
              <a:gd name="T33" fmla="*/ 36890 h 355"/>
              <a:gd name="T34" fmla="*/ 97390 w 300"/>
              <a:gd name="T35" fmla="*/ 72305 h 355"/>
              <a:gd name="T36" fmla="*/ 239049 w 300"/>
              <a:gd name="T37" fmla="*/ 78208 h 355"/>
              <a:gd name="T38" fmla="*/ 262659 w 300"/>
              <a:gd name="T39" fmla="*/ 36890 h 355"/>
              <a:gd name="T40" fmla="*/ 345294 w 300"/>
              <a:gd name="T41" fmla="*/ 54598 h 355"/>
              <a:gd name="T42" fmla="*/ 342342 w 300"/>
              <a:gd name="T43" fmla="*/ 299550 h 355"/>
              <a:gd name="T44" fmla="*/ 38366 w 300"/>
              <a:gd name="T45" fmla="*/ 432355 h 355"/>
              <a:gd name="T46" fmla="*/ 227244 w 300"/>
              <a:gd name="T47" fmla="*/ 470721 h 355"/>
              <a:gd name="T48" fmla="*/ 286269 w 300"/>
              <a:gd name="T49" fmla="*/ 340867 h 355"/>
              <a:gd name="T50" fmla="*/ 239049 w 300"/>
              <a:gd name="T51" fmla="*/ 423501 h 355"/>
              <a:gd name="T52" fmla="*/ 268562 w 300"/>
              <a:gd name="T53" fmla="*/ 494331 h 355"/>
              <a:gd name="T54" fmla="*/ 342342 w 300"/>
              <a:gd name="T55" fmla="*/ 523843 h 355"/>
              <a:gd name="T56" fmla="*/ 424977 w 300"/>
              <a:gd name="T57" fmla="*/ 479575 h 355"/>
              <a:gd name="T58" fmla="*/ 439733 w 300"/>
              <a:gd name="T59" fmla="*/ 402843 h 355"/>
              <a:gd name="T60" fmla="*/ 380708 w 300"/>
              <a:gd name="T61" fmla="*/ 332013 h 355"/>
              <a:gd name="T62" fmla="*/ 345294 w 300"/>
              <a:gd name="T63" fmla="*/ 473672 h 355"/>
              <a:gd name="T64" fmla="*/ 327586 w 300"/>
              <a:gd name="T65" fmla="*/ 476623 h 355"/>
              <a:gd name="T66" fmla="*/ 277415 w 300"/>
              <a:gd name="T67" fmla="*/ 432355 h 355"/>
              <a:gd name="T68" fmla="*/ 312830 w 300"/>
              <a:gd name="T69" fmla="*/ 429404 h 355"/>
              <a:gd name="T70" fmla="*/ 395464 w 300"/>
              <a:gd name="T71" fmla="*/ 376282 h 355"/>
              <a:gd name="T72" fmla="*/ 410221 w 300"/>
              <a:gd name="T73" fmla="*/ 396940 h 355"/>
              <a:gd name="T74" fmla="*/ 73781 w 300"/>
              <a:gd name="T75" fmla="*/ 252330 h 355"/>
              <a:gd name="T76" fmla="*/ 70829 w 300"/>
              <a:gd name="T77" fmla="*/ 231671 h 355"/>
              <a:gd name="T78" fmla="*/ 250854 w 300"/>
              <a:gd name="T79" fmla="*/ 237574 h 355"/>
              <a:gd name="T80" fmla="*/ 242001 w 300"/>
              <a:gd name="T81" fmla="*/ 252330 h 355"/>
              <a:gd name="T82" fmla="*/ 67878 w 300"/>
              <a:gd name="T83" fmla="*/ 175598 h 355"/>
              <a:gd name="T84" fmla="*/ 283318 w 300"/>
              <a:gd name="T85" fmla="*/ 160842 h 355"/>
              <a:gd name="T86" fmla="*/ 289220 w 300"/>
              <a:gd name="T87" fmla="*/ 175598 h 355"/>
              <a:gd name="T88" fmla="*/ 73781 w 300"/>
              <a:gd name="T89" fmla="*/ 314306 h 355"/>
              <a:gd name="T90" fmla="*/ 67878 w 300"/>
              <a:gd name="T91" fmla="*/ 299550 h 355"/>
              <a:gd name="T92" fmla="*/ 212488 w 300"/>
              <a:gd name="T93" fmla="*/ 293647 h 355"/>
              <a:gd name="T94" fmla="*/ 206586 w 300"/>
              <a:gd name="T95" fmla="*/ 314306 h 355"/>
              <a:gd name="T96" fmla="*/ 70829 w 300"/>
              <a:gd name="T97" fmla="*/ 382184 h 355"/>
              <a:gd name="T98" fmla="*/ 73781 w 300"/>
              <a:gd name="T99" fmla="*/ 361525 h 355"/>
              <a:gd name="T100" fmla="*/ 159366 w 300"/>
              <a:gd name="T101" fmla="*/ 376282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0" h="355">
                <a:moveTo>
                  <a:pt x="152" y="13"/>
                </a:moveTo>
                <a:lnTo>
                  <a:pt x="144" y="13"/>
                </a:lnTo>
                <a:lnTo>
                  <a:pt x="142" y="15"/>
                </a:lnTo>
                <a:lnTo>
                  <a:pt x="140" y="19"/>
                </a:lnTo>
                <a:lnTo>
                  <a:pt x="138" y="21"/>
                </a:lnTo>
                <a:lnTo>
                  <a:pt x="136" y="19"/>
                </a:lnTo>
                <a:lnTo>
                  <a:pt x="136" y="13"/>
                </a:lnTo>
                <a:lnTo>
                  <a:pt x="132" y="6"/>
                </a:lnTo>
                <a:lnTo>
                  <a:pt x="126" y="2"/>
                </a:lnTo>
                <a:lnTo>
                  <a:pt x="118" y="0"/>
                </a:lnTo>
                <a:lnTo>
                  <a:pt x="110" y="2"/>
                </a:lnTo>
                <a:lnTo>
                  <a:pt x="106" y="6"/>
                </a:lnTo>
                <a:lnTo>
                  <a:pt x="102" y="13"/>
                </a:lnTo>
                <a:lnTo>
                  <a:pt x="100" y="19"/>
                </a:lnTo>
                <a:lnTo>
                  <a:pt x="100" y="21"/>
                </a:lnTo>
                <a:lnTo>
                  <a:pt x="98" y="19"/>
                </a:lnTo>
                <a:lnTo>
                  <a:pt x="94" y="15"/>
                </a:lnTo>
                <a:lnTo>
                  <a:pt x="92" y="13"/>
                </a:lnTo>
                <a:lnTo>
                  <a:pt x="84" y="13"/>
                </a:lnTo>
                <a:lnTo>
                  <a:pt x="78" y="15"/>
                </a:lnTo>
                <a:lnTo>
                  <a:pt x="72" y="19"/>
                </a:lnTo>
                <a:lnTo>
                  <a:pt x="70" y="23"/>
                </a:lnTo>
                <a:lnTo>
                  <a:pt x="68" y="29"/>
                </a:lnTo>
                <a:lnTo>
                  <a:pt x="70" y="35"/>
                </a:lnTo>
                <a:lnTo>
                  <a:pt x="72" y="41"/>
                </a:lnTo>
                <a:lnTo>
                  <a:pt x="78" y="45"/>
                </a:lnTo>
                <a:lnTo>
                  <a:pt x="84" y="45"/>
                </a:lnTo>
                <a:lnTo>
                  <a:pt x="152" y="45"/>
                </a:lnTo>
                <a:lnTo>
                  <a:pt x="158" y="45"/>
                </a:lnTo>
                <a:lnTo>
                  <a:pt x="164" y="41"/>
                </a:lnTo>
                <a:lnTo>
                  <a:pt x="166" y="35"/>
                </a:lnTo>
                <a:lnTo>
                  <a:pt x="168" y="29"/>
                </a:lnTo>
                <a:lnTo>
                  <a:pt x="166" y="23"/>
                </a:lnTo>
                <a:lnTo>
                  <a:pt x="164" y="19"/>
                </a:lnTo>
                <a:lnTo>
                  <a:pt x="158" y="15"/>
                </a:lnTo>
                <a:lnTo>
                  <a:pt x="152" y="13"/>
                </a:lnTo>
                <a:close/>
                <a:moveTo>
                  <a:pt x="118" y="27"/>
                </a:moveTo>
                <a:lnTo>
                  <a:pt x="118" y="27"/>
                </a:lnTo>
                <a:lnTo>
                  <a:pt x="112" y="25"/>
                </a:lnTo>
                <a:lnTo>
                  <a:pt x="110" y="23"/>
                </a:lnTo>
                <a:lnTo>
                  <a:pt x="110" y="19"/>
                </a:lnTo>
                <a:lnTo>
                  <a:pt x="110" y="17"/>
                </a:lnTo>
                <a:lnTo>
                  <a:pt x="112" y="15"/>
                </a:lnTo>
                <a:lnTo>
                  <a:pt x="114" y="13"/>
                </a:lnTo>
                <a:lnTo>
                  <a:pt x="118" y="13"/>
                </a:lnTo>
                <a:lnTo>
                  <a:pt x="122" y="13"/>
                </a:lnTo>
                <a:lnTo>
                  <a:pt x="124" y="15"/>
                </a:lnTo>
                <a:lnTo>
                  <a:pt x="126" y="17"/>
                </a:lnTo>
                <a:lnTo>
                  <a:pt x="126" y="19"/>
                </a:lnTo>
                <a:lnTo>
                  <a:pt x="126" y="23"/>
                </a:lnTo>
                <a:lnTo>
                  <a:pt x="124" y="25"/>
                </a:lnTo>
                <a:lnTo>
                  <a:pt x="122" y="27"/>
                </a:lnTo>
                <a:lnTo>
                  <a:pt x="118" y="27"/>
                </a:lnTo>
                <a:close/>
                <a:moveTo>
                  <a:pt x="154" y="319"/>
                </a:moveTo>
                <a:lnTo>
                  <a:pt x="22" y="319"/>
                </a:lnTo>
                <a:lnTo>
                  <a:pt x="12" y="317"/>
                </a:lnTo>
                <a:lnTo>
                  <a:pt x="6" y="313"/>
                </a:lnTo>
                <a:lnTo>
                  <a:pt x="2" y="307"/>
                </a:lnTo>
                <a:lnTo>
                  <a:pt x="0" y="299"/>
                </a:lnTo>
                <a:lnTo>
                  <a:pt x="0" y="45"/>
                </a:lnTo>
                <a:lnTo>
                  <a:pt x="2" y="37"/>
                </a:lnTo>
                <a:lnTo>
                  <a:pt x="6" y="31"/>
                </a:lnTo>
                <a:lnTo>
                  <a:pt x="10" y="25"/>
                </a:lnTo>
                <a:lnTo>
                  <a:pt x="16" y="25"/>
                </a:lnTo>
                <a:lnTo>
                  <a:pt x="58" y="25"/>
                </a:lnTo>
                <a:lnTo>
                  <a:pt x="58" y="29"/>
                </a:lnTo>
                <a:lnTo>
                  <a:pt x="60" y="39"/>
                </a:lnTo>
                <a:lnTo>
                  <a:pt x="66" y="49"/>
                </a:lnTo>
                <a:lnTo>
                  <a:pt x="74" y="53"/>
                </a:lnTo>
                <a:lnTo>
                  <a:pt x="84" y="55"/>
                </a:lnTo>
                <a:lnTo>
                  <a:pt x="152" y="55"/>
                </a:lnTo>
                <a:lnTo>
                  <a:pt x="162" y="53"/>
                </a:lnTo>
                <a:lnTo>
                  <a:pt x="172" y="49"/>
                </a:lnTo>
                <a:lnTo>
                  <a:pt x="176" y="39"/>
                </a:lnTo>
                <a:lnTo>
                  <a:pt x="178" y="29"/>
                </a:lnTo>
                <a:lnTo>
                  <a:pt x="178" y="25"/>
                </a:lnTo>
                <a:lnTo>
                  <a:pt x="210" y="25"/>
                </a:lnTo>
                <a:lnTo>
                  <a:pt x="222" y="25"/>
                </a:lnTo>
                <a:lnTo>
                  <a:pt x="230" y="31"/>
                </a:lnTo>
                <a:lnTo>
                  <a:pt x="234" y="37"/>
                </a:lnTo>
                <a:lnTo>
                  <a:pt x="236" y="45"/>
                </a:lnTo>
                <a:lnTo>
                  <a:pt x="236" y="203"/>
                </a:lnTo>
                <a:lnTo>
                  <a:pt x="232" y="203"/>
                </a:lnTo>
                <a:lnTo>
                  <a:pt x="220" y="203"/>
                </a:lnTo>
                <a:lnTo>
                  <a:pt x="210" y="205"/>
                </a:lnTo>
                <a:lnTo>
                  <a:pt x="210" y="83"/>
                </a:lnTo>
                <a:lnTo>
                  <a:pt x="26" y="83"/>
                </a:lnTo>
                <a:lnTo>
                  <a:pt x="26" y="293"/>
                </a:lnTo>
                <a:lnTo>
                  <a:pt x="148" y="293"/>
                </a:lnTo>
                <a:lnTo>
                  <a:pt x="150" y="307"/>
                </a:lnTo>
                <a:lnTo>
                  <a:pt x="154" y="319"/>
                </a:lnTo>
                <a:close/>
                <a:moveTo>
                  <a:pt x="232" y="219"/>
                </a:moveTo>
                <a:lnTo>
                  <a:pt x="232" y="219"/>
                </a:lnTo>
                <a:lnTo>
                  <a:pt x="218" y="221"/>
                </a:lnTo>
                <a:lnTo>
                  <a:pt x="204" y="225"/>
                </a:lnTo>
                <a:lnTo>
                  <a:pt x="194" y="231"/>
                </a:lnTo>
                <a:lnTo>
                  <a:pt x="182" y="239"/>
                </a:lnTo>
                <a:lnTo>
                  <a:pt x="174" y="249"/>
                </a:lnTo>
                <a:lnTo>
                  <a:pt x="168" y="261"/>
                </a:lnTo>
                <a:lnTo>
                  <a:pt x="164" y="273"/>
                </a:lnTo>
                <a:lnTo>
                  <a:pt x="162" y="287"/>
                </a:lnTo>
                <a:lnTo>
                  <a:pt x="164" y="301"/>
                </a:lnTo>
                <a:lnTo>
                  <a:pt x="168" y="313"/>
                </a:lnTo>
                <a:lnTo>
                  <a:pt x="174" y="325"/>
                </a:lnTo>
                <a:lnTo>
                  <a:pt x="182" y="335"/>
                </a:lnTo>
                <a:lnTo>
                  <a:pt x="194" y="345"/>
                </a:lnTo>
                <a:lnTo>
                  <a:pt x="204" y="351"/>
                </a:lnTo>
                <a:lnTo>
                  <a:pt x="218" y="355"/>
                </a:lnTo>
                <a:lnTo>
                  <a:pt x="232" y="355"/>
                </a:lnTo>
                <a:lnTo>
                  <a:pt x="246" y="355"/>
                </a:lnTo>
                <a:lnTo>
                  <a:pt x="258" y="351"/>
                </a:lnTo>
                <a:lnTo>
                  <a:pt x="270" y="345"/>
                </a:lnTo>
                <a:lnTo>
                  <a:pt x="280" y="335"/>
                </a:lnTo>
                <a:lnTo>
                  <a:pt x="288" y="325"/>
                </a:lnTo>
                <a:lnTo>
                  <a:pt x="294" y="313"/>
                </a:lnTo>
                <a:lnTo>
                  <a:pt x="298" y="301"/>
                </a:lnTo>
                <a:lnTo>
                  <a:pt x="300" y="287"/>
                </a:lnTo>
                <a:lnTo>
                  <a:pt x="298" y="273"/>
                </a:lnTo>
                <a:lnTo>
                  <a:pt x="294" y="261"/>
                </a:lnTo>
                <a:lnTo>
                  <a:pt x="288" y="249"/>
                </a:lnTo>
                <a:lnTo>
                  <a:pt x="280" y="239"/>
                </a:lnTo>
                <a:lnTo>
                  <a:pt x="270" y="231"/>
                </a:lnTo>
                <a:lnTo>
                  <a:pt x="258" y="225"/>
                </a:lnTo>
                <a:lnTo>
                  <a:pt x="246" y="221"/>
                </a:lnTo>
                <a:lnTo>
                  <a:pt x="232" y="219"/>
                </a:lnTo>
                <a:close/>
                <a:moveTo>
                  <a:pt x="276" y="273"/>
                </a:moveTo>
                <a:lnTo>
                  <a:pt x="234" y="321"/>
                </a:lnTo>
                <a:lnTo>
                  <a:pt x="230" y="323"/>
                </a:lnTo>
                <a:lnTo>
                  <a:pt x="226" y="325"/>
                </a:lnTo>
                <a:lnTo>
                  <a:pt x="222" y="323"/>
                </a:lnTo>
                <a:lnTo>
                  <a:pt x="220" y="321"/>
                </a:lnTo>
                <a:lnTo>
                  <a:pt x="192" y="301"/>
                </a:lnTo>
                <a:lnTo>
                  <a:pt x="190" y="297"/>
                </a:lnTo>
                <a:lnTo>
                  <a:pt x="188" y="293"/>
                </a:lnTo>
                <a:lnTo>
                  <a:pt x="190" y="289"/>
                </a:lnTo>
                <a:lnTo>
                  <a:pt x="192" y="285"/>
                </a:lnTo>
                <a:lnTo>
                  <a:pt x="196" y="285"/>
                </a:lnTo>
                <a:lnTo>
                  <a:pt x="202" y="285"/>
                </a:lnTo>
                <a:lnTo>
                  <a:pt x="212" y="291"/>
                </a:lnTo>
                <a:lnTo>
                  <a:pt x="224" y="299"/>
                </a:lnTo>
                <a:lnTo>
                  <a:pt x="260" y="259"/>
                </a:lnTo>
                <a:lnTo>
                  <a:pt x="264" y="257"/>
                </a:lnTo>
                <a:lnTo>
                  <a:pt x="268" y="255"/>
                </a:lnTo>
                <a:lnTo>
                  <a:pt x="272" y="257"/>
                </a:lnTo>
                <a:lnTo>
                  <a:pt x="276" y="259"/>
                </a:lnTo>
                <a:lnTo>
                  <a:pt x="278" y="261"/>
                </a:lnTo>
                <a:lnTo>
                  <a:pt x="278" y="265"/>
                </a:lnTo>
                <a:lnTo>
                  <a:pt x="278" y="269"/>
                </a:lnTo>
                <a:lnTo>
                  <a:pt x="276" y="273"/>
                </a:lnTo>
                <a:close/>
                <a:moveTo>
                  <a:pt x="164" y="171"/>
                </a:moveTo>
                <a:lnTo>
                  <a:pt x="50" y="171"/>
                </a:lnTo>
                <a:lnTo>
                  <a:pt x="48" y="171"/>
                </a:lnTo>
                <a:lnTo>
                  <a:pt x="46" y="167"/>
                </a:lnTo>
                <a:lnTo>
                  <a:pt x="46" y="161"/>
                </a:lnTo>
                <a:lnTo>
                  <a:pt x="48" y="157"/>
                </a:lnTo>
                <a:lnTo>
                  <a:pt x="50" y="155"/>
                </a:lnTo>
                <a:lnTo>
                  <a:pt x="164" y="155"/>
                </a:lnTo>
                <a:lnTo>
                  <a:pt x="168" y="157"/>
                </a:lnTo>
                <a:lnTo>
                  <a:pt x="170" y="161"/>
                </a:lnTo>
                <a:lnTo>
                  <a:pt x="170" y="167"/>
                </a:lnTo>
                <a:lnTo>
                  <a:pt x="168" y="171"/>
                </a:lnTo>
                <a:lnTo>
                  <a:pt x="164" y="171"/>
                </a:lnTo>
                <a:close/>
                <a:moveTo>
                  <a:pt x="192" y="125"/>
                </a:moveTo>
                <a:lnTo>
                  <a:pt x="50" y="125"/>
                </a:lnTo>
                <a:lnTo>
                  <a:pt x="48" y="123"/>
                </a:lnTo>
                <a:lnTo>
                  <a:pt x="46" y="119"/>
                </a:lnTo>
                <a:lnTo>
                  <a:pt x="46" y="113"/>
                </a:lnTo>
                <a:lnTo>
                  <a:pt x="48" y="111"/>
                </a:lnTo>
                <a:lnTo>
                  <a:pt x="50" y="109"/>
                </a:lnTo>
                <a:lnTo>
                  <a:pt x="192" y="109"/>
                </a:lnTo>
                <a:lnTo>
                  <a:pt x="196" y="111"/>
                </a:lnTo>
                <a:lnTo>
                  <a:pt x="196" y="113"/>
                </a:lnTo>
                <a:lnTo>
                  <a:pt x="196" y="119"/>
                </a:lnTo>
                <a:lnTo>
                  <a:pt x="196" y="123"/>
                </a:lnTo>
                <a:lnTo>
                  <a:pt x="192" y="125"/>
                </a:lnTo>
                <a:close/>
                <a:moveTo>
                  <a:pt x="140" y="213"/>
                </a:moveTo>
                <a:lnTo>
                  <a:pt x="50" y="213"/>
                </a:lnTo>
                <a:lnTo>
                  <a:pt x="48" y="213"/>
                </a:lnTo>
                <a:lnTo>
                  <a:pt x="46" y="209"/>
                </a:lnTo>
                <a:lnTo>
                  <a:pt x="46" y="203"/>
                </a:lnTo>
                <a:lnTo>
                  <a:pt x="48" y="199"/>
                </a:lnTo>
                <a:lnTo>
                  <a:pt x="50" y="199"/>
                </a:lnTo>
                <a:lnTo>
                  <a:pt x="140" y="199"/>
                </a:lnTo>
                <a:lnTo>
                  <a:pt x="144" y="199"/>
                </a:lnTo>
                <a:lnTo>
                  <a:pt x="146" y="203"/>
                </a:lnTo>
                <a:lnTo>
                  <a:pt x="146" y="209"/>
                </a:lnTo>
                <a:lnTo>
                  <a:pt x="144" y="213"/>
                </a:lnTo>
                <a:lnTo>
                  <a:pt x="140" y="213"/>
                </a:lnTo>
                <a:close/>
                <a:moveTo>
                  <a:pt x="104" y="261"/>
                </a:moveTo>
                <a:lnTo>
                  <a:pt x="50" y="261"/>
                </a:lnTo>
                <a:lnTo>
                  <a:pt x="48" y="259"/>
                </a:lnTo>
                <a:lnTo>
                  <a:pt x="46" y="255"/>
                </a:lnTo>
                <a:lnTo>
                  <a:pt x="46" y="251"/>
                </a:lnTo>
                <a:lnTo>
                  <a:pt x="48" y="247"/>
                </a:lnTo>
                <a:lnTo>
                  <a:pt x="50" y="245"/>
                </a:lnTo>
                <a:lnTo>
                  <a:pt x="104" y="245"/>
                </a:lnTo>
                <a:lnTo>
                  <a:pt x="108" y="247"/>
                </a:lnTo>
                <a:lnTo>
                  <a:pt x="108" y="251"/>
                </a:lnTo>
                <a:lnTo>
                  <a:pt x="108" y="255"/>
                </a:lnTo>
                <a:lnTo>
                  <a:pt x="108" y="259"/>
                </a:lnTo>
                <a:lnTo>
                  <a:pt x="104" y="2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7" name="Freeform 9">
            <a:extLst>
              <a:ext uri="{FF2B5EF4-FFF2-40B4-BE49-F238E27FC236}">
                <a16:creationId xmlns:a16="http://schemas.microsoft.com/office/drawing/2014/main" id="{F342C167-DB8F-4CAD-B529-83907250EA76}"/>
              </a:ext>
            </a:extLst>
          </p:cNvPr>
          <p:cNvSpPr>
            <a:spLocks noEditPoints="1"/>
          </p:cNvSpPr>
          <p:nvPr/>
        </p:nvSpPr>
        <p:spPr bwMode="auto">
          <a:xfrm>
            <a:off x="14042231" y="11367776"/>
            <a:ext cx="454025" cy="454025"/>
          </a:xfrm>
          <a:custGeom>
            <a:avLst/>
            <a:gdLst>
              <a:gd name="T0" fmla="*/ 447963 w 1257"/>
              <a:gd name="T1" fmla="*/ 2173 h 1254"/>
              <a:gd name="T2" fmla="*/ 440358 w 1257"/>
              <a:gd name="T3" fmla="*/ 0 h 1254"/>
              <a:gd name="T4" fmla="*/ 432391 w 1257"/>
              <a:gd name="T5" fmla="*/ 2535 h 1254"/>
              <a:gd name="T6" fmla="*/ 6518 w 1257"/>
              <a:gd name="T7" fmla="*/ 286098 h 1254"/>
              <a:gd name="T8" fmla="*/ 362 w 1257"/>
              <a:gd name="T9" fmla="*/ 299498 h 1254"/>
              <a:gd name="T10" fmla="*/ 9416 w 1257"/>
              <a:gd name="T11" fmla="*/ 311087 h 1254"/>
              <a:gd name="T12" fmla="*/ 120229 w 1257"/>
              <a:gd name="T13" fmla="*/ 355631 h 1254"/>
              <a:gd name="T14" fmla="*/ 172377 w 1257"/>
              <a:gd name="T15" fmla="*/ 446893 h 1254"/>
              <a:gd name="T16" fmla="*/ 184690 w 1257"/>
              <a:gd name="T17" fmla="*/ 454136 h 1254"/>
              <a:gd name="T18" fmla="*/ 184690 w 1257"/>
              <a:gd name="T19" fmla="*/ 454136 h 1254"/>
              <a:gd name="T20" fmla="*/ 197002 w 1257"/>
              <a:gd name="T21" fmla="*/ 447255 h 1254"/>
              <a:gd name="T22" fmla="*/ 226336 w 1257"/>
              <a:gd name="T23" fmla="*/ 398003 h 1254"/>
              <a:gd name="T24" fmla="*/ 363948 w 1257"/>
              <a:gd name="T25" fmla="*/ 453050 h 1254"/>
              <a:gd name="T26" fmla="*/ 369380 w 1257"/>
              <a:gd name="T27" fmla="*/ 454136 h 1254"/>
              <a:gd name="T28" fmla="*/ 376260 w 1257"/>
              <a:gd name="T29" fmla="*/ 452325 h 1254"/>
              <a:gd name="T30" fmla="*/ 383141 w 1257"/>
              <a:gd name="T31" fmla="*/ 442185 h 1254"/>
              <a:gd name="T32" fmla="*/ 454120 w 1257"/>
              <a:gd name="T33" fmla="*/ 16659 h 1254"/>
              <a:gd name="T34" fmla="*/ 447963 w 1257"/>
              <a:gd name="T35" fmla="*/ 2173 h 1254"/>
              <a:gd name="T36" fmla="*/ 44905 w 1257"/>
              <a:gd name="T37" fmla="*/ 294790 h 1254"/>
              <a:gd name="T38" fmla="*/ 373725 w 1257"/>
              <a:gd name="T39" fmla="*/ 75689 h 1254"/>
              <a:gd name="T40" fmla="*/ 134715 w 1257"/>
              <a:gd name="T41" fmla="*/ 331729 h 1254"/>
              <a:gd name="T42" fmla="*/ 130731 w 1257"/>
              <a:gd name="T43" fmla="*/ 329194 h 1254"/>
              <a:gd name="T44" fmla="*/ 44905 w 1257"/>
              <a:gd name="T45" fmla="*/ 294790 h 1254"/>
              <a:gd name="T46" fmla="*/ 144855 w 1257"/>
              <a:gd name="T47" fmla="*/ 341507 h 1254"/>
              <a:gd name="T48" fmla="*/ 144855 w 1257"/>
              <a:gd name="T49" fmla="*/ 341507 h 1254"/>
              <a:gd name="T50" fmla="*/ 413560 w 1257"/>
              <a:gd name="T51" fmla="*/ 53598 h 1254"/>
              <a:gd name="T52" fmla="*/ 184328 w 1257"/>
              <a:gd name="T53" fmla="*/ 410678 h 1254"/>
              <a:gd name="T54" fmla="*/ 144855 w 1257"/>
              <a:gd name="T55" fmla="*/ 341507 h 1254"/>
              <a:gd name="T56" fmla="*/ 358153 w 1257"/>
              <a:gd name="T57" fmla="*/ 420094 h 1254"/>
              <a:gd name="T58" fmla="*/ 236837 w 1257"/>
              <a:gd name="T59" fmla="*/ 371566 h 1254"/>
              <a:gd name="T60" fmla="*/ 228146 w 1257"/>
              <a:gd name="T61" fmla="*/ 370117 h 1254"/>
              <a:gd name="T62" fmla="*/ 414647 w 1257"/>
              <a:gd name="T63" fmla="*/ 80759 h 1254"/>
              <a:gd name="T64" fmla="*/ 358153 w 1257"/>
              <a:gd name="T65" fmla="*/ 420094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57" h="1254">
                <a:moveTo>
                  <a:pt x="1237" y="6"/>
                </a:moveTo>
                <a:cubicBezTo>
                  <a:pt x="1230" y="2"/>
                  <a:pt x="1223" y="0"/>
                  <a:pt x="1216" y="0"/>
                </a:cubicBezTo>
                <a:cubicBezTo>
                  <a:pt x="1208" y="0"/>
                  <a:pt x="1200" y="2"/>
                  <a:pt x="1194" y="7"/>
                </a:cubicBezTo>
                <a:cubicBezTo>
                  <a:pt x="18" y="790"/>
                  <a:pt x="18" y="790"/>
                  <a:pt x="18" y="790"/>
                </a:cubicBezTo>
                <a:cubicBezTo>
                  <a:pt x="6" y="798"/>
                  <a:pt x="0" y="813"/>
                  <a:pt x="1" y="827"/>
                </a:cubicBezTo>
                <a:cubicBezTo>
                  <a:pt x="3" y="842"/>
                  <a:pt x="12" y="854"/>
                  <a:pt x="26" y="859"/>
                </a:cubicBezTo>
                <a:cubicBezTo>
                  <a:pt x="332" y="982"/>
                  <a:pt x="332" y="982"/>
                  <a:pt x="332" y="982"/>
                </a:cubicBezTo>
                <a:cubicBezTo>
                  <a:pt x="476" y="1234"/>
                  <a:pt x="476" y="1234"/>
                  <a:pt x="476" y="1234"/>
                </a:cubicBezTo>
                <a:cubicBezTo>
                  <a:pt x="483" y="1246"/>
                  <a:pt x="496" y="1254"/>
                  <a:pt x="510" y="1254"/>
                </a:cubicBezTo>
                <a:cubicBezTo>
                  <a:pt x="510" y="1254"/>
                  <a:pt x="510" y="1254"/>
                  <a:pt x="510" y="1254"/>
                </a:cubicBezTo>
                <a:cubicBezTo>
                  <a:pt x="524" y="1254"/>
                  <a:pt x="537" y="1247"/>
                  <a:pt x="544" y="1235"/>
                </a:cubicBezTo>
                <a:cubicBezTo>
                  <a:pt x="625" y="1099"/>
                  <a:pt x="625" y="1099"/>
                  <a:pt x="625" y="1099"/>
                </a:cubicBezTo>
                <a:cubicBezTo>
                  <a:pt x="1005" y="1251"/>
                  <a:pt x="1005" y="1251"/>
                  <a:pt x="1005" y="1251"/>
                </a:cubicBezTo>
                <a:cubicBezTo>
                  <a:pt x="1010" y="1253"/>
                  <a:pt x="1015" y="1254"/>
                  <a:pt x="1020" y="1254"/>
                </a:cubicBezTo>
                <a:cubicBezTo>
                  <a:pt x="1026" y="1254"/>
                  <a:pt x="1033" y="1252"/>
                  <a:pt x="1039" y="1249"/>
                </a:cubicBezTo>
                <a:cubicBezTo>
                  <a:pt x="1049" y="1243"/>
                  <a:pt x="1056" y="1233"/>
                  <a:pt x="1058" y="1221"/>
                </a:cubicBezTo>
                <a:cubicBezTo>
                  <a:pt x="1254" y="46"/>
                  <a:pt x="1254" y="46"/>
                  <a:pt x="1254" y="46"/>
                </a:cubicBezTo>
                <a:cubicBezTo>
                  <a:pt x="1257" y="30"/>
                  <a:pt x="1250" y="15"/>
                  <a:pt x="1237" y="6"/>
                </a:cubicBezTo>
                <a:close/>
                <a:moveTo>
                  <a:pt x="124" y="814"/>
                </a:moveTo>
                <a:cubicBezTo>
                  <a:pt x="1032" y="209"/>
                  <a:pt x="1032" y="209"/>
                  <a:pt x="1032" y="209"/>
                </a:cubicBezTo>
                <a:cubicBezTo>
                  <a:pt x="372" y="916"/>
                  <a:pt x="372" y="916"/>
                  <a:pt x="372" y="916"/>
                </a:cubicBezTo>
                <a:cubicBezTo>
                  <a:pt x="368" y="914"/>
                  <a:pt x="365" y="911"/>
                  <a:pt x="361" y="909"/>
                </a:cubicBezTo>
                <a:lnTo>
                  <a:pt x="124" y="814"/>
                </a:lnTo>
                <a:close/>
                <a:moveTo>
                  <a:pt x="400" y="943"/>
                </a:moveTo>
                <a:cubicBezTo>
                  <a:pt x="400" y="943"/>
                  <a:pt x="400" y="943"/>
                  <a:pt x="400" y="943"/>
                </a:cubicBezTo>
                <a:cubicBezTo>
                  <a:pt x="1142" y="148"/>
                  <a:pt x="1142" y="148"/>
                  <a:pt x="1142" y="148"/>
                </a:cubicBezTo>
                <a:cubicBezTo>
                  <a:pt x="509" y="1134"/>
                  <a:pt x="509" y="1134"/>
                  <a:pt x="509" y="1134"/>
                </a:cubicBezTo>
                <a:lnTo>
                  <a:pt x="400" y="943"/>
                </a:lnTo>
                <a:close/>
                <a:moveTo>
                  <a:pt x="989" y="1160"/>
                </a:moveTo>
                <a:cubicBezTo>
                  <a:pt x="654" y="1026"/>
                  <a:pt x="654" y="1026"/>
                  <a:pt x="654" y="1026"/>
                </a:cubicBezTo>
                <a:cubicBezTo>
                  <a:pt x="646" y="1023"/>
                  <a:pt x="638" y="1022"/>
                  <a:pt x="630" y="1022"/>
                </a:cubicBezTo>
                <a:cubicBezTo>
                  <a:pt x="1145" y="223"/>
                  <a:pt x="1145" y="223"/>
                  <a:pt x="1145" y="223"/>
                </a:cubicBezTo>
                <a:lnTo>
                  <a:pt x="989" y="1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 name="Oval 5">
            <a:extLst>
              <a:ext uri="{FF2B5EF4-FFF2-40B4-BE49-F238E27FC236}">
                <a16:creationId xmlns:a16="http://schemas.microsoft.com/office/drawing/2014/main" id="{A16F6B41-3D01-402C-9B7E-128576B00DD3}"/>
              </a:ext>
            </a:extLst>
          </p:cNvPr>
          <p:cNvSpPr/>
          <p:nvPr/>
        </p:nvSpPr>
        <p:spPr>
          <a:xfrm>
            <a:off x="13819706" y="5522047"/>
            <a:ext cx="1089025" cy="10890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9" name="TextBox 6">
            <a:extLst>
              <a:ext uri="{FF2B5EF4-FFF2-40B4-BE49-F238E27FC236}">
                <a16:creationId xmlns:a16="http://schemas.microsoft.com/office/drawing/2014/main" id="{E08DA6D3-6D18-418E-9695-E9E30FACB7D9}"/>
              </a:ext>
            </a:extLst>
          </p:cNvPr>
          <p:cNvSpPr txBox="1"/>
          <p:nvPr/>
        </p:nvSpPr>
        <p:spPr>
          <a:xfrm>
            <a:off x="15235755" y="5455372"/>
            <a:ext cx="7648575" cy="1091966"/>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b="1" dirty="0">
                <a:solidFill>
                  <a:schemeClr val="tx1">
                    <a:lumMod val="75000"/>
                    <a:lumOff val="25000"/>
                  </a:schemeClr>
                </a:solidFill>
                <a:latin typeface="+mj-lt"/>
              </a:rPr>
              <a:t>CLIMA</a:t>
            </a:r>
            <a:endParaRPr lang="id-ID" sz="2800" b="1" dirty="0">
              <a:solidFill>
                <a:schemeClr val="tx1">
                  <a:lumMod val="75000"/>
                  <a:lumOff val="25000"/>
                </a:schemeClr>
              </a:solidFill>
              <a:latin typeface="+mj-lt"/>
            </a:endParaRPr>
          </a:p>
          <a:p>
            <a:pPr eaLnBrk="1" fontAlgn="auto" hangingPunct="1">
              <a:lnSpc>
                <a:spcPct val="120000"/>
              </a:lnSpc>
              <a:spcBef>
                <a:spcPts val="0"/>
              </a:spcBef>
              <a:spcAft>
                <a:spcPts val="0"/>
              </a:spcAft>
              <a:defRPr/>
            </a:pPr>
            <a:r>
              <a:rPr lang="es-MX" sz="2800" dirty="0">
                <a:solidFill>
                  <a:schemeClr val="tx1">
                    <a:lumMod val="50000"/>
                    <a:lumOff val="50000"/>
                  </a:schemeClr>
                </a:solidFill>
                <a:latin typeface="+mn-lt"/>
              </a:rPr>
              <a:t>Capacidad de vuelo bajo cualquier tipo de clima</a:t>
            </a:r>
            <a:endParaRPr lang="id-ID" sz="2800" dirty="0">
              <a:solidFill>
                <a:schemeClr val="tx1">
                  <a:lumMod val="50000"/>
                  <a:lumOff val="50000"/>
                </a:schemeClr>
              </a:solidFill>
              <a:latin typeface="+mn-lt"/>
            </a:endParaRPr>
          </a:p>
        </p:txBody>
      </p:sp>
      <p:sp>
        <p:nvSpPr>
          <p:cNvPr id="20" name="Freeform 16">
            <a:extLst>
              <a:ext uri="{FF2B5EF4-FFF2-40B4-BE49-F238E27FC236}">
                <a16:creationId xmlns:a16="http://schemas.microsoft.com/office/drawing/2014/main" id="{566A3F91-F509-40CC-9EF3-982FDBEC6720}"/>
              </a:ext>
            </a:extLst>
          </p:cNvPr>
          <p:cNvSpPr>
            <a:spLocks noEditPoints="1"/>
          </p:cNvSpPr>
          <p:nvPr/>
        </p:nvSpPr>
        <p:spPr bwMode="auto">
          <a:xfrm>
            <a:off x="14188006" y="5795097"/>
            <a:ext cx="442913" cy="523875"/>
          </a:xfrm>
          <a:custGeom>
            <a:avLst/>
            <a:gdLst>
              <a:gd name="T0" fmla="*/ 206586 w 300"/>
              <a:gd name="T1" fmla="*/ 28037 h 355"/>
              <a:gd name="T2" fmla="*/ 200683 w 300"/>
              <a:gd name="T3" fmla="*/ 19183 h 355"/>
              <a:gd name="T4" fmla="*/ 174122 w 300"/>
              <a:gd name="T5" fmla="*/ 0 h 355"/>
              <a:gd name="T6" fmla="*/ 147561 w 300"/>
              <a:gd name="T7" fmla="*/ 28037 h 355"/>
              <a:gd name="T8" fmla="*/ 135756 w 300"/>
              <a:gd name="T9" fmla="*/ 19183 h 355"/>
              <a:gd name="T10" fmla="*/ 103293 w 300"/>
              <a:gd name="T11" fmla="*/ 33939 h 355"/>
              <a:gd name="T12" fmla="*/ 106244 w 300"/>
              <a:gd name="T13" fmla="*/ 60500 h 355"/>
              <a:gd name="T14" fmla="*/ 233147 w 300"/>
              <a:gd name="T15" fmla="*/ 66403 h 355"/>
              <a:gd name="T16" fmla="*/ 247903 w 300"/>
              <a:gd name="T17" fmla="*/ 42793 h 355"/>
              <a:gd name="T18" fmla="*/ 224293 w 300"/>
              <a:gd name="T19" fmla="*/ 19183 h 355"/>
              <a:gd name="T20" fmla="*/ 162317 w 300"/>
              <a:gd name="T21" fmla="*/ 28037 h 355"/>
              <a:gd name="T22" fmla="*/ 174122 w 300"/>
              <a:gd name="T23" fmla="*/ 19183 h 355"/>
              <a:gd name="T24" fmla="*/ 185927 w 300"/>
              <a:gd name="T25" fmla="*/ 28037 h 355"/>
              <a:gd name="T26" fmla="*/ 174122 w 300"/>
              <a:gd name="T27" fmla="*/ 39842 h 355"/>
              <a:gd name="T28" fmla="*/ 17707 w 300"/>
              <a:gd name="T29" fmla="*/ 467770 h 355"/>
              <a:gd name="T30" fmla="*/ 0 w 300"/>
              <a:gd name="T31" fmla="*/ 66403 h 355"/>
              <a:gd name="T32" fmla="*/ 85586 w 300"/>
              <a:gd name="T33" fmla="*/ 36890 h 355"/>
              <a:gd name="T34" fmla="*/ 97390 w 300"/>
              <a:gd name="T35" fmla="*/ 72305 h 355"/>
              <a:gd name="T36" fmla="*/ 239049 w 300"/>
              <a:gd name="T37" fmla="*/ 78208 h 355"/>
              <a:gd name="T38" fmla="*/ 262659 w 300"/>
              <a:gd name="T39" fmla="*/ 36890 h 355"/>
              <a:gd name="T40" fmla="*/ 345294 w 300"/>
              <a:gd name="T41" fmla="*/ 54598 h 355"/>
              <a:gd name="T42" fmla="*/ 342342 w 300"/>
              <a:gd name="T43" fmla="*/ 299550 h 355"/>
              <a:gd name="T44" fmla="*/ 38366 w 300"/>
              <a:gd name="T45" fmla="*/ 432355 h 355"/>
              <a:gd name="T46" fmla="*/ 227244 w 300"/>
              <a:gd name="T47" fmla="*/ 470721 h 355"/>
              <a:gd name="T48" fmla="*/ 286269 w 300"/>
              <a:gd name="T49" fmla="*/ 340867 h 355"/>
              <a:gd name="T50" fmla="*/ 239049 w 300"/>
              <a:gd name="T51" fmla="*/ 423501 h 355"/>
              <a:gd name="T52" fmla="*/ 268562 w 300"/>
              <a:gd name="T53" fmla="*/ 494331 h 355"/>
              <a:gd name="T54" fmla="*/ 342342 w 300"/>
              <a:gd name="T55" fmla="*/ 523843 h 355"/>
              <a:gd name="T56" fmla="*/ 424977 w 300"/>
              <a:gd name="T57" fmla="*/ 479575 h 355"/>
              <a:gd name="T58" fmla="*/ 439733 w 300"/>
              <a:gd name="T59" fmla="*/ 402843 h 355"/>
              <a:gd name="T60" fmla="*/ 380708 w 300"/>
              <a:gd name="T61" fmla="*/ 332013 h 355"/>
              <a:gd name="T62" fmla="*/ 345294 w 300"/>
              <a:gd name="T63" fmla="*/ 473672 h 355"/>
              <a:gd name="T64" fmla="*/ 327586 w 300"/>
              <a:gd name="T65" fmla="*/ 476623 h 355"/>
              <a:gd name="T66" fmla="*/ 277415 w 300"/>
              <a:gd name="T67" fmla="*/ 432355 h 355"/>
              <a:gd name="T68" fmla="*/ 312830 w 300"/>
              <a:gd name="T69" fmla="*/ 429404 h 355"/>
              <a:gd name="T70" fmla="*/ 395464 w 300"/>
              <a:gd name="T71" fmla="*/ 376282 h 355"/>
              <a:gd name="T72" fmla="*/ 410221 w 300"/>
              <a:gd name="T73" fmla="*/ 396940 h 355"/>
              <a:gd name="T74" fmla="*/ 73781 w 300"/>
              <a:gd name="T75" fmla="*/ 252330 h 355"/>
              <a:gd name="T76" fmla="*/ 70829 w 300"/>
              <a:gd name="T77" fmla="*/ 231671 h 355"/>
              <a:gd name="T78" fmla="*/ 250854 w 300"/>
              <a:gd name="T79" fmla="*/ 237574 h 355"/>
              <a:gd name="T80" fmla="*/ 242001 w 300"/>
              <a:gd name="T81" fmla="*/ 252330 h 355"/>
              <a:gd name="T82" fmla="*/ 67878 w 300"/>
              <a:gd name="T83" fmla="*/ 175598 h 355"/>
              <a:gd name="T84" fmla="*/ 283318 w 300"/>
              <a:gd name="T85" fmla="*/ 160842 h 355"/>
              <a:gd name="T86" fmla="*/ 289220 w 300"/>
              <a:gd name="T87" fmla="*/ 175598 h 355"/>
              <a:gd name="T88" fmla="*/ 73781 w 300"/>
              <a:gd name="T89" fmla="*/ 314306 h 355"/>
              <a:gd name="T90" fmla="*/ 67878 w 300"/>
              <a:gd name="T91" fmla="*/ 299550 h 355"/>
              <a:gd name="T92" fmla="*/ 212488 w 300"/>
              <a:gd name="T93" fmla="*/ 293647 h 355"/>
              <a:gd name="T94" fmla="*/ 206586 w 300"/>
              <a:gd name="T95" fmla="*/ 314306 h 355"/>
              <a:gd name="T96" fmla="*/ 70829 w 300"/>
              <a:gd name="T97" fmla="*/ 382184 h 355"/>
              <a:gd name="T98" fmla="*/ 73781 w 300"/>
              <a:gd name="T99" fmla="*/ 361525 h 355"/>
              <a:gd name="T100" fmla="*/ 159366 w 300"/>
              <a:gd name="T101" fmla="*/ 376282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0" h="355">
                <a:moveTo>
                  <a:pt x="152" y="13"/>
                </a:moveTo>
                <a:lnTo>
                  <a:pt x="144" y="13"/>
                </a:lnTo>
                <a:lnTo>
                  <a:pt x="142" y="15"/>
                </a:lnTo>
                <a:lnTo>
                  <a:pt x="140" y="19"/>
                </a:lnTo>
                <a:lnTo>
                  <a:pt x="138" y="21"/>
                </a:lnTo>
                <a:lnTo>
                  <a:pt x="136" y="19"/>
                </a:lnTo>
                <a:lnTo>
                  <a:pt x="136" y="13"/>
                </a:lnTo>
                <a:lnTo>
                  <a:pt x="132" y="6"/>
                </a:lnTo>
                <a:lnTo>
                  <a:pt x="126" y="2"/>
                </a:lnTo>
                <a:lnTo>
                  <a:pt x="118" y="0"/>
                </a:lnTo>
                <a:lnTo>
                  <a:pt x="110" y="2"/>
                </a:lnTo>
                <a:lnTo>
                  <a:pt x="106" y="6"/>
                </a:lnTo>
                <a:lnTo>
                  <a:pt x="102" y="13"/>
                </a:lnTo>
                <a:lnTo>
                  <a:pt x="100" y="19"/>
                </a:lnTo>
                <a:lnTo>
                  <a:pt x="100" y="21"/>
                </a:lnTo>
                <a:lnTo>
                  <a:pt x="98" y="19"/>
                </a:lnTo>
                <a:lnTo>
                  <a:pt x="94" y="15"/>
                </a:lnTo>
                <a:lnTo>
                  <a:pt x="92" y="13"/>
                </a:lnTo>
                <a:lnTo>
                  <a:pt x="84" y="13"/>
                </a:lnTo>
                <a:lnTo>
                  <a:pt x="78" y="15"/>
                </a:lnTo>
                <a:lnTo>
                  <a:pt x="72" y="19"/>
                </a:lnTo>
                <a:lnTo>
                  <a:pt x="70" y="23"/>
                </a:lnTo>
                <a:lnTo>
                  <a:pt x="68" y="29"/>
                </a:lnTo>
                <a:lnTo>
                  <a:pt x="70" y="35"/>
                </a:lnTo>
                <a:lnTo>
                  <a:pt x="72" y="41"/>
                </a:lnTo>
                <a:lnTo>
                  <a:pt x="78" y="45"/>
                </a:lnTo>
                <a:lnTo>
                  <a:pt x="84" y="45"/>
                </a:lnTo>
                <a:lnTo>
                  <a:pt x="152" y="45"/>
                </a:lnTo>
                <a:lnTo>
                  <a:pt x="158" y="45"/>
                </a:lnTo>
                <a:lnTo>
                  <a:pt x="164" y="41"/>
                </a:lnTo>
                <a:lnTo>
                  <a:pt x="166" y="35"/>
                </a:lnTo>
                <a:lnTo>
                  <a:pt x="168" y="29"/>
                </a:lnTo>
                <a:lnTo>
                  <a:pt x="166" y="23"/>
                </a:lnTo>
                <a:lnTo>
                  <a:pt x="164" y="19"/>
                </a:lnTo>
                <a:lnTo>
                  <a:pt x="158" y="15"/>
                </a:lnTo>
                <a:lnTo>
                  <a:pt x="152" y="13"/>
                </a:lnTo>
                <a:close/>
                <a:moveTo>
                  <a:pt x="118" y="27"/>
                </a:moveTo>
                <a:lnTo>
                  <a:pt x="118" y="27"/>
                </a:lnTo>
                <a:lnTo>
                  <a:pt x="112" y="25"/>
                </a:lnTo>
                <a:lnTo>
                  <a:pt x="110" y="23"/>
                </a:lnTo>
                <a:lnTo>
                  <a:pt x="110" y="19"/>
                </a:lnTo>
                <a:lnTo>
                  <a:pt x="110" y="17"/>
                </a:lnTo>
                <a:lnTo>
                  <a:pt x="112" y="15"/>
                </a:lnTo>
                <a:lnTo>
                  <a:pt x="114" y="13"/>
                </a:lnTo>
                <a:lnTo>
                  <a:pt x="118" y="13"/>
                </a:lnTo>
                <a:lnTo>
                  <a:pt x="122" y="13"/>
                </a:lnTo>
                <a:lnTo>
                  <a:pt x="124" y="15"/>
                </a:lnTo>
                <a:lnTo>
                  <a:pt x="126" y="17"/>
                </a:lnTo>
                <a:lnTo>
                  <a:pt x="126" y="19"/>
                </a:lnTo>
                <a:lnTo>
                  <a:pt x="126" y="23"/>
                </a:lnTo>
                <a:lnTo>
                  <a:pt x="124" y="25"/>
                </a:lnTo>
                <a:lnTo>
                  <a:pt x="122" y="27"/>
                </a:lnTo>
                <a:lnTo>
                  <a:pt x="118" y="27"/>
                </a:lnTo>
                <a:close/>
                <a:moveTo>
                  <a:pt x="154" y="319"/>
                </a:moveTo>
                <a:lnTo>
                  <a:pt x="22" y="319"/>
                </a:lnTo>
                <a:lnTo>
                  <a:pt x="12" y="317"/>
                </a:lnTo>
                <a:lnTo>
                  <a:pt x="6" y="313"/>
                </a:lnTo>
                <a:lnTo>
                  <a:pt x="2" y="307"/>
                </a:lnTo>
                <a:lnTo>
                  <a:pt x="0" y="299"/>
                </a:lnTo>
                <a:lnTo>
                  <a:pt x="0" y="45"/>
                </a:lnTo>
                <a:lnTo>
                  <a:pt x="2" y="37"/>
                </a:lnTo>
                <a:lnTo>
                  <a:pt x="6" y="31"/>
                </a:lnTo>
                <a:lnTo>
                  <a:pt x="10" y="25"/>
                </a:lnTo>
                <a:lnTo>
                  <a:pt x="16" y="25"/>
                </a:lnTo>
                <a:lnTo>
                  <a:pt x="58" y="25"/>
                </a:lnTo>
                <a:lnTo>
                  <a:pt x="58" y="29"/>
                </a:lnTo>
                <a:lnTo>
                  <a:pt x="60" y="39"/>
                </a:lnTo>
                <a:lnTo>
                  <a:pt x="66" y="49"/>
                </a:lnTo>
                <a:lnTo>
                  <a:pt x="74" y="53"/>
                </a:lnTo>
                <a:lnTo>
                  <a:pt x="84" y="55"/>
                </a:lnTo>
                <a:lnTo>
                  <a:pt x="152" y="55"/>
                </a:lnTo>
                <a:lnTo>
                  <a:pt x="162" y="53"/>
                </a:lnTo>
                <a:lnTo>
                  <a:pt x="172" y="49"/>
                </a:lnTo>
                <a:lnTo>
                  <a:pt x="176" y="39"/>
                </a:lnTo>
                <a:lnTo>
                  <a:pt x="178" y="29"/>
                </a:lnTo>
                <a:lnTo>
                  <a:pt x="178" y="25"/>
                </a:lnTo>
                <a:lnTo>
                  <a:pt x="210" y="25"/>
                </a:lnTo>
                <a:lnTo>
                  <a:pt x="222" y="25"/>
                </a:lnTo>
                <a:lnTo>
                  <a:pt x="230" y="31"/>
                </a:lnTo>
                <a:lnTo>
                  <a:pt x="234" y="37"/>
                </a:lnTo>
                <a:lnTo>
                  <a:pt x="236" y="45"/>
                </a:lnTo>
                <a:lnTo>
                  <a:pt x="236" y="203"/>
                </a:lnTo>
                <a:lnTo>
                  <a:pt x="232" y="203"/>
                </a:lnTo>
                <a:lnTo>
                  <a:pt x="220" y="203"/>
                </a:lnTo>
                <a:lnTo>
                  <a:pt x="210" y="205"/>
                </a:lnTo>
                <a:lnTo>
                  <a:pt x="210" y="83"/>
                </a:lnTo>
                <a:lnTo>
                  <a:pt x="26" y="83"/>
                </a:lnTo>
                <a:lnTo>
                  <a:pt x="26" y="293"/>
                </a:lnTo>
                <a:lnTo>
                  <a:pt x="148" y="293"/>
                </a:lnTo>
                <a:lnTo>
                  <a:pt x="150" y="307"/>
                </a:lnTo>
                <a:lnTo>
                  <a:pt x="154" y="319"/>
                </a:lnTo>
                <a:close/>
                <a:moveTo>
                  <a:pt x="232" y="219"/>
                </a:moveTo>
                <a:lnTo>
                  <a:pt x="232" y="219"/>
                </a:lnTo>
                <a:lnTo>
                  <a:pt x="218" y="221"/>
                </a:lnTo>
                <a:lnTo>
                  <a:pt x="204" y="225"/>
                </a:lnTo>
                <a:lnTo>
                  <a:pt x="194" y="231"/>
                </a:lnTo>
                <a:lnTo>
                  <a:pt x="182" y="239"/>
                </a:lnTo>
                <a:lnTo>
                  <a:pt x="174" y="249"/>
                </a:lnTo>
                <a:lnTo>
                  <a:pt x="168" y="261"/>
                </a:lnTo>
                <a:lnTo>
                  <a:pt x="164" y="273"/>
                </a:lnTo>
                <a:lnTo>
                  <a:pt x="162" y="287"/>
                </a:lnTo>
                <a:lnTo>
                  <a:pt x="164" y="301"/>
                </a:lnTo>
                <a:lnTo>
                  <a:pt x="168" y="313"/>
                </a:lnTo>
                <a:lnTo>
                  <a:pt x="174" y="325"/>
                </a:lnTo>
                <a:lnTo>
                  <a:pt x="182" y="335"/>
                </a:lnTo>
                <a:lnTo>
                  <a:pt x="194" y="345"/>
                </a:lnTo>
                <a:lnTo>
                  <a:pt x="204" y="351"/>
                </a:lnTo>
                <a:lnTo>
                  <a:pt x="218" y="355"/>
                </a:lnTo>
                <a:lnTo>
                  <a:pt x="232" y="355"/>
                </a:lnTo>
                <a:lnTo>
                  <a:pt x="246" y="355"/>
                </a:lnTo>
                <a:lnTo>
                  <a:pt x="258" y="351"/>
                </a:lnTo>
                <a:lnTo>
                  <a:pt x="270" y="345"/>
                </a:lnTo>
                <a:lnTo>
                  <a:pt x="280" y="335"/>
                </a:lnTo>
                <a:lnTo>
                  <a:pt x="288" y="325"/>
                </a:lnTo>
                <a:lnTo>
                  <a:pt x="294" y="313"/>
                </a:lnTo>
                <a:lnTo>
                  <a:pt x="298" y="301"/>
                </a:lnTo>
                <a:lnTo>
                  <a:pt x="300" y="287"/>
                </a:lnTo>
                <a:lnTo>
                  <a:pt x="298" y="273"/>
                </a:lnTo>
                <a:lnTo>
                  <a:pt x="294" y="261"/>
                </a:lnTo>
                <a:lnTo>
                  <a:pt x="288" y="249"/>
                </a:lnTo>
                <a:lnTo>
                  <a:pt x="280" y="239"/>
                </a:lnTo>
                <a:lnTo>
                  <a:pt x="270" y="231"/>
                </a:lnTo>
                <a:lnTo>
                  <a:pt x="258" y="225"/>
                </a:lnTo>
                <a:lnTo>
                  <a:pt x="246" y="221"/>
                </a:lnTo>
                <a:lnTo>
                  <a:pt x="232" y="219"/>
                </a:lnTo>
                <a:close/>
                <a:moveTo>
                  <a:pt x="276" y="273"/>
                </a:moveTo>
                <a:lnTo>
                  <a:pt x="234" y="321"/>
                </a:lnTo>
                <a:lnTo>
                  <a:pt x="230" y="323"/>
                </a:lnTo>
                <a:lnTo>
                  <a:pt x="226" y="325"/>
                </a:lnTo>
                <a:lnTo>
                  <a:pt x="222" y="323"/>
                </a:lnTo>
                <a:lnTo>
                  <a:pt x="220" y="321"/>
                </a:lnTo>
                <a:lnTo>
                  <a:pt x="192" y="301"/>
                </a:lnTo>
                <a:lnTo>
                  <a:pt x="190" y="297"/>
                </a:lnTo>
                <a:lnTo>
                  <a:pt x="188" y="293"/>
                </a:lnTo>
                <a:lnTo>
                  <a:pt x="190" y="289"/>
                </a:lnTo>
                <a:lnTo>
                  <a:pt x="192" y="285"/>
                </a:lnTo>
                <a:lnTo>
                  <a:pt x="196" y="285"/>
                </a:lnTo>
                <a:lnTo>
                  <a:pt x="202" y="285"/>
                </a:lnTo>
                <a:lnTo>
                  <a:pt x="212" y="291"/>
                </a:lnTo>
                <a:lnTo>
                  <a:pt x="224" y="299"/>
                </a:lnTo>
                <a:lnTo>
                  <a:pt x="260" y="259"/>
                </a:lnTo>
                <a:lnTo>
                  <a:pt x="264" y="257"/>
                </a:lnTo>
                <a:lnTo>
                  <a:pt x="268" y="255"/>
                </a:lnTo>
                <a:lnTo>
                  <a:pt x="272" y="257"/>
                </a:lnTo>
                <a:lnTo>
                  <a:pt x="276" y="259"/>
                </a:lnTo>
                <a:lnTo>
                  <a:pt x="278" y="261"/>
                </a:lnTo>
                <a:lnTo>
                  <a:pt x="278" y="265"/>
                </a:lnTo>
                <a:lnTo>
                  <a:pt x="278" y="269"/>
                </a:lnTo>
                <a:lnTo>
                  <a:pt x="276" y="273"/>
                </a:lnTo>
                <a:close/>
                <a:moveTo>
                  <a:pt x="164" y="171"/>
                </a:moveTo>
                <a:lnTo>
                  <a:pt x="50" y="171"/>
                </a:lnTo>
                <a:lnTo>
                  <a:pt x="48" y="171"/>
                </a:lnTo>
                <a:lnTo>
                  <a:pt x="46" y="167"/>
                </a:lnTo>
                <a:lnTo>
                  <a:pt x="46" y="161"/>
                </a:lnTo>
                <a:lnTo>
                  <a:pt x="48" y="157"/>
                </a:lnTo>
                <a:lnTo>
                  <a:pt x="50" y="155"/>
                </a:lnTo>
                <a:lnTo>
                  <a:pt x="164" y="155"/>
                </a:lnTo>
                <a:lnTo>
                  <a:pt x="168" y="157"/>
                </a:lnTo>
                <a:lnTo>
                  <a:pt x="170" y="161"/>
                </a:lnTo>
                <a:lnTo>
                  <a:pt x="170" y="167"/>
                </a:lnTo>
                <a:lnTo>
                  <a:pt x="168" y="171"/>
                </a:lnTo>
                <a:lnTo>
                  <a:pt x="164" y="171"/>
                </a:lnTo>
                <a:close/>
                <a:moveTo>
                  <a:pt x="192" y="125"/>
                </a:moveTo>
                <a:lnTo>
                  <a:pt x="50" y="125"/>
                </a:lnTo>
                <a:lnTo>
                  <a:pt x="48" y="123"/>
                </a:lnTo>
                <a:lnTo>
                  <a:pt x="46" y="119"/>
                </a:lnTo>
                <a:lnTo>
                  <a:pt x="46" y="113"/>
                </a:lnTo>
                <a:lnTo>
                  <a:pt x="48" y="111"/>
                </a:lnTo>
                <a:lnTo>
                  <a:pt x="50" y="109"/>
                </a:lnTo>
                <a:lnTo>
                  <a:pt x="192" y="109"/>
                </a:lnTo>
                <a:lnTo>
                  <a:pt x="196" y="111"/>
                </a:lnTo>
                <a:lnTo>
                  <a:pt x="196" y="113"/>
                </a:lnTo>
                <a:lnTo>
                  <a:pt x="196" y="119"/>
                </a:lnTo>
                <a:lnTo>
                  <a:pt x="196" y="123"/>
                </a:lnTo>
                <a:lnTo>
                  <a:pt x="192" y="125"/>
                </a:lnTo>
                <a:close/>
                <a:moveTo>
                  <a:pt x="140" y="213"/>
                </a:moveTo>
                <a:lnTo>
                  <a:pt x="50" y="213"/>
                </a:lnTo>
                <a:lnTo>
                  <a:pt x="48" y="213"/>
                </a:lnTo>
                <a:lnTo>
                  <a:pt x="46" y="209"/>
                </a:lnTo>
                <a:lnTo>
                  <a:pt x="46" y="203"/>
                </a:lnTo>
                <a:lnTo>
                  <a:pt x="48" y="199"/>
                </a:lnTo>
                <a:lnTo>
                  <a:pt x="50" y="199"/>
                </a:lnTo>
                <a:lnTo>
                  <a:pt x="140" y="199"/>
                </a:lnTo>
                <a:lnTo>
                  <a:pt x="144" y="199"/>
                </a:lnTo>
                <a:lnTo>
                  <a:pt x="146" y="203"/>
                </a:lnTo>
                <a:lnTo>
                  <a:pt x="146" y="209"/>
                </a:lnTo>
                <a:lnTo>
                  <a:pt x="144" y="213"/>
                </a:lnTo>
                <a:lnTo>
                  <a:pt x="140" y="213"/>
                </a:lnTo>
                <a:close/>
                <a:moveTo>
                  <a:pt x="104" y="261"/>
                </a:moveTo>
                <a:lnTo>
                  <a:pt x="50" y="261"/>
                </a:lnTo>
                <a:lnTo>
                  <a:pt x="48" y="259"/>
                </a:lnTo>
                <a:lnTo>
                  <a:pt x="46" y="255"/>
                </a:lnTo>
                <a:lnTo>
                  <a:pt x="46" y="251"/>
                </a:lnTo>
                <a:lnTo>
                  <a:pt x="48" y="247"/>
                </a:lnTo>
                <a:lnTo>
                  <a:pt x="50" y="245"/>
                </a:lnTo>
                <a:lnTo>
                  <a:pt x="104" y="245"/>
                </a:lnTo>
                <a:lnTo>
                  <a:pt x="108" y="247"/>
                </a:lnTo>
                <a:lnTo>
                  <a:pt x="108" y="251"/>
                </a:lnTo>
                <a:lnTo>
                  <a:pt x="108" y="255"/>
                </a:lnTo>
                <a:lnTo>
                  <a:pt x="108" y="259"/>
                </a:lnTo>
                <a:lnTo>
                  <a:pt x="104" y="2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nodeType="afterGroup">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B32171-7516-4F67-81F2-F47C141C7934}"/>
              </a:ext>
            </a:extLst>
          </p:cNvPr>
          <p:cNvSpPr txBox="1"/>
          <p:nvPr/>
        </p:nvSpPr>
        <p:spPr>
          <a:xfrm>
            <a:off x="1387475" y="1664278"/>
            <a:ext cx="6611938" cy="2123658"/>
          </a:xfrm>
          <a:prstGeom prst="rect">
            <a:avLst/>
          </a:prstGeom>
          <a:noFill/>
        </p:spPr>
        <p:txBody>
          <a:bodyPr>
            <a:spAutoFit/>
          </a:bodyPr>
          <a:lstStyle/>
          <a:p>
            <a:pPr eaLnBrk="1" fontAlgn="auto" hangingPunct="1">
              <a:spcBef>
                <a:spcPts val="0"/>
              </a:spcBef>
              <a:spcAft>
                <a:spcPts val="0"/>
              </a:spcAft>
              <a:defRPr/>
            </a:pPr>
            <a:r>
              <a:rPr lang="es-MX" sz="6600" dirty="0">
                <a:solidFill>
                  <a:schemeClr val="tx1">
                    <a:lumMod val="75000"/>
                    <a:lumOff val="25000"/>
                  </a:schemeClr>
                </a:solidFill>
                <a:latin typeface="+mj-lt"/>
              </a:rPr>
              <a:t>La Normativa</a:t>
            </a:r>
          </a:p>
          <a:p>
            <a:pPr eaLnBrk="1" fontAlgn="auto" hangingPunct="1">
              <a:spcBef>
                <a:spcPts val="0"/>
              </a:spcBef>
              <a:spcAft>
                <a:spcPts val="0"/>
              </a:spcAft>
              <a:defRPr/>
            </a:pPr>
            <a:r>
              <a:rPr lang="es-MX" sz="6600" dirty="0">
                <a:solidFill>
                  <a:schemeClr val="tx1">
                    <a:lumMod val="75000"/>
                    <a:lumOff val="25000"/>
                  </a:schemeClr>
                </a:solidFill>
                <a:latin typeface="+mj-lt"/>
              </a:rPr>
              <a:t>en México</a:t>
            </a:r>
            <a:endParaRPr lang="id-ID" sz="6600" dirty="0">
              <a:solidFill>
                <a:schemeClr val="tx1">
                  <a:lumMod val="75000"/>
                  <a:lumOff val="25000"/>
                </a:schemeClr>
              </a:solidFill>
              <a:latin typeface="+mj-lt"/>
            </a:endParaRPr>
          </a:p>
        </p:txBody>
      </p:sp>
      <p:sp>
        <p:nvSpPr>
          <p:cNvPr id="12" name="TextBox 11">
            <a:extLst>
              <a:ext uri="{FF2B5EF4-FFF2-40B4-BE49-F238E27FC236}">
                <a16:creationId xmlns:a16="http://schemas.microsoft.com/office/drawing/2014/main" id="{F9787FEF-FE91-484E-AF74-08C902E5289B}"/>
              </a:ext>
            </a:extLst>
          </p:cNvPr>
          <p:cNvSpPr txBox="1"/>
          <p:nvPr/>
        </p:nvSpPr>
        <p:spPr>
          <a:xfrm>
            <a:off x="1387475" y="3908405"/>
            <a:ext cx="6802368" cy="1377621"/>
          </a:xfrm>
          <a:prstGeom prst="rect">
            <a:avLst/>
          </a:prstGeom>
          <a:noFill/>
        </p:spPr>
        <p:txBody>
          <a:bodyPr wrap="square" lIns="144000">
            <a:spAutoFit/>
          </a:bodyPr>
          <a:lstStyle/>
          <a:p>
            <a:pPr eaLnBrk="1" fontAlgn="auto" hangingPunct="1">
              <a:lnSpc>
                <a:spcPct val="120000"/>
              </a:lnSpc>
              <a:spcBef>
                <a:spcPts val="0"/>
              </a:spcBef>
              <a:spcAft>
                <a:spcPts val="0"/>
              </a:spcAft>
              <a:defRPr/>
            </a:pPr>
            <a:r>
              <a:rPr lang="es-MX" sz="3600" dirty="0">
                <a:solidFill>
                  <a:schemeClr val="tx1">
                    <a:lumMod val="50000"/>
                    <a:lumOff val="50000"/>
                  </a:schemeClr>
                </a:solidFill>
                <a:latin typeface="+mn-lt"/>
              </a:rPr>
              <a:t>Para la operación de RPAS</a:t>
            </a:r>
          </a:p>
          <a:p>
            <a:pPr eaLnBrk="1" fontAlgn="auto" hangingPunct="1">
              <a:lnSpc>
                <a:spcPct val="120000"/>
              </a:lnSpc>
              <a:spcBef>
                <a:spcPts val="0"/>
              </a:spcBef>
              <a:spcAft>
                <a:spcPts val="0"/>
              </a:spcAft>
              <a:defRPr/>
            </a:pPr>
            <a:r>
              <a:rPr lang="es-MX" sz="3600" dirty="0">
                <a:solidFill>
                  <a:schemeClr val="tx1">
                    <a:lumMod val="50000"/>
                    <a:lumOff val="50000"/>
                  </a:schemeClr>
                </a:solidFill>
                <a:latin typeface="+mn-lt"/>
              </a:rPr>
              <a:t> </a:t>
            </a:r>
            <a:endParaRPr lang="id-ID" sz="3600" dirty="0">
              <a:solidFill>
                <a:schemeClr val="tx1">
                  <a:lumMod val="50000"/>
                  <a:lumOff val="50000"/>
                </a:schemeClr>
              </a:solidFill>
              <a:latin typeface="+mn-lt"/>
            </a:endParaRPr>
          </a:p>
        </p:txBody>
      </p:sp>
      <p:sp>
        <p:nvSpPr>
          <p:cNvPr id="13" name="TextBox 12">
            <a:extLst>
              <a:ext uri="{FF2B5EF4-FFF2-40B4-BE49-F238E27FC236}">
                <a16:creationId xmlns:a16="http://schemas.microsoft.com/office/drawing/2014/main" id="{B735B388-DE62-4F02-9FCE-7E634173C32A}"/>
              </a:ext>
            </a:extLst>
          </p:cNvPr>
          <p:cNvSpPr txBox="1"/>
          <p:nvPr/>
        </p:nvSpPr>
        <p:spPr>
          <a:xfrm>
            <a:off x="12582939" y="680515"/>
            <a:ext cx="10864437" cy="1392369"/>
          </a:xfrm>
          <a:prstGeom prst="rect">
            <a:avLst/>
          </a:prstGeom>
          <a:noFill/>
        </p:spPr>
        <p:txBody>
          <a:bodyPr wrap="square">
            <a:spAutoFit/>
          </a:bodyPr>
          <a:lstStyle/>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Contario a la creencia de muchos de los que inician en la operación de en México si existe normativa para la regulación de la operación de los RPAS y esta está operativa y vigente. Aquí algunos datos:</a:t>
            </a:r>
          </a:p>
        </p:txBody>
      </p:sp>
      <p:grpSp>
        <p:nvGrpSpPr>
          <p:cNvPr id="14" name="Group 13">
            <a:extLst>
              <a:ext uri="{FF2B5EF4-FFF2-40B4-BE49-F238E27FC236}">
                <a16:creationId xmlns:a16="http://schemas.microsoft.com/office/drawing/2014/main" id="{25079627-093E-4122-84A6-AAF75917A09C}"/>
              </a:ext>
            </a:extLst>
          </p:cNvPr>
          <p:cNvGrpSpPr>
            <a:grpSpLocks/>
          </p:cNvGrpSpPr>
          <p:nvPr/>
        </p:nvGrpSpPr>
        <p:grpSpPr bwMode="auto">
          <a:xfrm>
            <a:off x="12582939" y="4834360"/>
            <a:ext cx="10864437" cy="2133533"/>
            <a:chOff x="487680" y="8358067"/>
            <a:chExt cx="10864237" cy="2133967"/>
          </a:xfrm>
        </p:grpSpPr>
        <p:sp>
          <p:nvSpPr>
            <p:cNvPr id="15" name="TextBox 14">
              <a:extLst>
                <a:ext uri="{FF2B5EF4-FFF2-40B4-BE49-F238E27FC236}">
                  <a16:creationId xmlns:a16="http://schemas.microsoft.com/office/drawing/2014/main" id="{8753C3E3-65E8-4E4D-9200-00F3FCAA666A}"/>
                </a:ext>
              </a:extLst>
            </p:cNvPr>
            <p:cNvSpPr txBox="1"/>
            <p:nvPr/>
          </p:nvSpPr>
          <p:spPr>
            <a:xfrm>
              <a:off x="1843380" y="8358067"/>
              <a:ext cx="9508537" cy="2133967"/>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400" dirty="0">
                  <a:solidFill>
                    <a:schemeClr val="tx1">
                      <a:lumMod val="75000"/>
                      <a:lumOff val="25000"/>
                    </a:schemeClr>
                  </a:solidFill>
                  <a:latin typeface="+mj-lt"/>
                </a:rPr>
                <a:t>PROYECTO</a:t>
              </a:r>
              <a:r>
                <a:rPr lang="id-ID" sz="2400" dirty="0">
                  <a:solidFill>
                    <a:schemeClr val="tx1">
                      <a:lumMod val="75000"/>
                      <a:lumOff val="25000"/>
                    </a:schemeClr>
                  </a:solidFill>
                  <a:latin typeface="+mj-lt"/>
                </a:rPr>
                <a:t> NOM-107-SCT3-2016</a:t>
              </a:r>
              <a:endParaRPr lang="es-MX" sz="2400" dirty="0">
                <a:solidFill>
                  <a:schemeClr val="tx1">
                    <a:lumMod val="75000"/>
                    <a:lumOff val="25000"/>
                  </a:schemeClr>
                </a:solidFill>
                <a:latin typeface="+mj-lt"/>
              </a:endParaRPr>
            </a:p>
            <a:p>
              <a:pPr eaLnBrk="1" fontAlgn="auto" hangingPunct="1">
                <a:lnSpc>
                  <a:spcPct val="120000"/>
                </a:lnSpc>
                <a:spcBef>
                  <a:spcPts val="0"/>
                </a:spcBef>
                <a:spcAft>
                  <a:spcPts val="0"/>
                </a:spcAft>
                <a:defRPr/>
              </a:pPr>
              <a:r>
                <a:rPr lang="es-MX" sz="2200" dirty="0">
                  <a:solidFill>
                    <a:schemeClr val="tx1">
                      <a:lumMod val="50000"/>
                      <a:lumOff val="50000"/>
                    </a:schemeClr>
                  </a:solidFill>
                  <a:latin typeface="+mn-lt"/>
                </a:rPr>
                <a:t>El pasado 10 de Septiembre se publicó en el DOF las modificaciones al proyecto NOM-107-SCT3-2016 en el que ya se puede ver de manera muy clara los lineamientos que normaran la operación de los RPAS en el territorio nacional una vez se expida la norma Oficial Mexicana.</a:t>
              </a:r>
              <a:endParaRPr lang="id-ID" sz="2200" dirty="0">
                <a:solidFill>
                  <a:schemeClr val="tx1">
                    <a:lumMod val="50000"/>
                    <a:lumOff val="50000"/>
                  </a:schemeClr>
                </a:solidFill>
                <a:latin typeface="+mn-lt"/>
              </a:endParaRPr>
            </a:p>
          </p:txBody>
        </p:sp>
        <p:sp>
          <p:nvSpPr>
            <p:cNvPr id="16" name="Oval 15">
              <a:extLst>
                <a:ext uri="{FF2B5EF4-FFF2-40B4-BE49-F238E27FC236}">
                  <a16:creationId xmlns:a16="http://schemas.microsoft.com/office/drawing/2014/main" id="{141AC4EE-FE64-4358-86B8-BB7955BF8AEF}"/>
                </a:ext>
              </a:extLst>
            </p:cNvPr>
            <p:cNvSpPr/>
            <p:nvPr/>
          </p:nvSpPr>
          <p:spPr>
            <a:xfrm>
              <a:off x="487680" y="8485093"/>
              <a:ext cx="1089005" cy="1089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grpSp>
        <p:nvGrpSpPr>
          <p:cNvPr id="17" name="Group 16">
            <a:extLst>
              <a:ext uri="{FF2B5EF4-FFF2-40B4-BE49-F238E27FC236}">
                <a16:creationId xmlns:a16="http://schemas.microsoft.com/office/drawing/2014/main" id="{01DF4628-C85B-4A51-A5A0-8602D3A73328}"/>
              </a:ext>
            </a:extLst>
          </p:cNvPr>
          <p:cNvGrpSpPr>
            <a:grpSpLocks/>
          </p:cNvGrpSpPr>
          <p:nvPr/>
        </p:nvGrpSpPr>
        <p:grpSpPr bwMode="auto">
          <a:xfrm>
            <a:off x="12582939" y="2598540"/>
            <a:ext cx="10864437" cy="1727268"/>
            <a:chOff x="487680" y="8358067"/>
            <a:chExt cx="10864237" cy="1727618"/>
          </a:xfrm>
        </p:grpSpPr>
        <p:sp>
          <p:nvSpPr>
            <p:cNvPr id="18" name="TextBox 17">
              <a:extLst>
                <a:ext uri="{FF2B5EF4-FFF2-40B4-BE49-F238E27FC236}">
                  <a16:creationId xmlns:a16="http://schemas.microsoft.com/office/drawing/2014/main" id="{EBCF3619-0159-4547-965F-F2FE8C21F14D}"/>
                </a:ext>
              </a:extLst>
            </p:cNvPr>
            <p:cNvSpPr txBox="1"/>
            <p:nvPr/>
          </p:nvSpPr>
          <p:spPr>
            <a:xfrm>
              <a:off x="1843380" y="8358067"/>
              <a:ext cx="9508537" cy="1727618"/>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400" dirty="0">
                  <a:solidFill>
                    <a:schemeClr val="tx1">
                      <a:lumMod val="75000"/>
                      <a:lumOff val="25000"/>
                    </a:schemeClr>
                  </a:solidFill>
                  <a:latin typeface="+mj-lt"/>
                </a:rPr>
                <a:t>LEY DE AVIACIÓN CIVIL</a:t>
              </a:r>
              <a:endParaRPr lang="id-ID" sz="2400" dirty="0">
                <a:solidFill>
                  <a:schemeClr val="tx1">
                    <a:lumMod val="75000"/>
                    <a:lumOff val="25000"/>
                  </a:schemeClr>
                </a:solidFill>
                <a:latin typeface="+mj-lt"/>
              </a:endParaRPr>
            </a:p>
            <a:p>
              <a:pPr eaLnBrk="1" fontAlgn="auto" hangingPunct="1">
                <a:lnSpc>
                  <a:spcPct val="120000"/>
                </a:lnSpc>
                <a:spcBef>
                  <a:spcPts val="0"/>
                </a:spcBef>
                <a:spcAft>
                  <a:spcPts val="0"/>
                </a:spcAft>
                <a:defRPr/>
              </a:pPr>
              <a:r>
                <a:rPr lang="es-MX" sz="2200" dirty="0">
                  <a:solidFill>
                    <a:schemeClr val="tx1">
                      <a:lumMod val="50000"/>
                      <a:lumOff val="50000"/>
                    </a:schemeClr>
                  </a:solidFill>
                  <a:latin typeface="+mn-lt"/>
                </a:rPr>
                <a:t>El 18 de Junio del 2018 se reformó la Ley de Aviación Civil y la Ley de Aeropuertos con lo que se le da cabida al termino RPAS en Ley y se faculta a la SCT para expedir y aplicar mediadas y </a:t>
              </a:r>
              <a:r>
                <a:rPr lang="es-MX" sz="2200" dirty="0" err="1">
                  <a:solidFill>
                    <a:schemeClr val="tx1">
                      <a:lumMod val="50000"/>
                      <a:lumOff val="50000"/>
                    </a:schemeClr>
                  </a:solidFill>
                  <a:latin typeface="+mn-lt"/>
                </a:rPr>
                <a:t>NOMs</a:t>
              </a:r>
              <a:r>
                <a:rPr lang="es-MX" sz="2200" dirty="0">
                  <a:solidFill>
                    <a:schemeClr val="tx1">
                      <a:lumMod val="50000"/>
                      <a:lumOff val="50000"/>
                    </a:schemeClr>
                  </a:solidFill>
                  <a:latin typeface="+mn-lt"/>
                </a:rPr>
                <a:t> así como para supervisar y sancionar a infractores.</a:t>
              </a:r>
              <a:endParaRPr lang="id-ID" sz="2200" dirty="0">
                <a:solidFill>
                  <a:schemeClr val="tx1">
                    <a:lumMod val="50000"/>
                    <a:lumOff val="50000"/>
                  </a:schemeClr>
                </a:solidFill>
                <a:latin typeface="+mn-lt"/>
              </a:endParaRPr>
            </a:p>
          </p:txBody>
        </p:sp>
        <p:sp>
          <p:nvSpPr>
            <p:cNvPr id="19" name="Oval 18">
              <a:extLst>
                <a:ext uri="{FF2B5EF4-FFF2-40B4-BE49-F238E27FC236}">
                  <a16:creationId xmlns:a16="http://schemas.microsoft.com/office/drawing/2014/main" id="{402223F2-2158-42F6-978E-2FF67474C88C}"/>
                </a:ext>
              </a:extLst>
            </p:cNvPr>
            <p:cNvSpPr/>
            <p:nvPr/>
          </p:nvSpPr>
          <p:spPr>
            <a:xfrm>
              <a:off x="487680" y="8485093"/>
              <a:ext cx="1089005" cy="1089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pic>
        <p:nvPicPr>
          <p:cNvPr id="8" name="Marcador de posición de imagen 7">
            <a:extLst>
              <a:ext uri="{FF2B5EF4-FFF2-40B4-BE49-F238E27FC236}">
                <a16:creationId xmlns:a16="http://schemas.microsoft.com/office/drawing/2014/main" id="{B6F3C88E-31CF-4BAD-BDF6-DDA96031C5E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742870" y="5645032"/>
            <a:ext cx="11418702" cy="7136689"/>
          </a:xfrm>
        </p:spPr>
      </p:pic>
      <p:grpSp>
        <p:nvGrpSpPr>
          <p:cNvPr id="20" name="Group 19">
            <a:extLst>
              <a:ext uri="{FF2B5EF4-FFF2-40B4-BE49-F238E27FC236}">
                <a16:creationId xmlns:a16="http://schemas.microsoft.com/office/drawing/2014/main" id="{F69F058A-CD5F-425D-BEC9-AA8626EC4626}"/>
              </a:ext>
            </a:extLst>
          </p:cNvPr>
          <p:cNvGrpSpPr/>
          <p:nvPr/>
        </p:nvGrpSpPr>
        <p:grpSpPr>
          <a:xfrm>
            <a:off x="12907423" y="5295741"/>
            <a:ext cx="438552" cy="417295"/>
            <a:chOff x="1588" y="4763"/>
            <a:chExt cx="6746875" cy="6419850"/>
          </a:xfrm>
          <a:solidFill>
            <a:schemeClr val="bg1"/>
          </a:solidFill>
        </p:grpSpPr>
        <p:sp>
          <p:nvSpPr>
            <p:cNvPr id="21" name="Freeform 5">
              <a:extLst>
                <a:ext uri="{FF2B5EF4-FFF2-40B4-BE49-F238E27FC236}">
                  <a16:creationId xmlns:a16="http://schemas.microsoft.com/office/drawing/2014/main" id="{F47E826A-0661-4CB4-B099-ECDC1BBEEE42}"/>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2" name="Freeform 6">
              <a:extLst>
                <a:ext uri="{FF2B5EF4-FFF2-40B4-BE49-F238E27FC236}">
                  <a16:creationId xmlns:a16="http://schemas.microsoft.com/office/drawing/2014/main" id="{720AA7CD-7CAE-4397-92F9-C112682FD06C}"/>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3" name="Freeform 7">
              <a:extLst>
                <a:ext uri="{FF2B5EF4-FFF2-40B4-BE49-F238E27FC236}">
                  <a16:creationId xmlns:a16="http://schemas.microsoft.com/office/drawing/2014/main" id="{8979CA08-7D7C-4579-A9F9-D0556CA3309D}"/>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4" name="Freeform 8">
              <a:extLst>
                <a:ext uri="{FF2B5EF4-FFF2-40B4-BE49-F238E27FC236}">
                  <a16:creationId xmlns:a16="http://schemas.microsoft.com/office/drawing/2014/main" id="{8A862983-672C-45C4-BA0F-B51A509BE5A8}"/>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5" name="Freeform 9">
              <a:extLst>
                <a:ext uri="{FF2B5EF4-FFF2-40B4-BE49-F238E27FC236}">
                  <a16:creationId xmlns:a16="http://schemas.microsoft.com/office/drawing/2014/main" id="{304DDEEA-9EDC-4E60-9CD2-4D4A274EE233}"/>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6" name="Freeform 10">
              <a:extLst>
                <a:ext uri="{FF2B5EF4-FFF2-40B4-BE49-F238E27FC236}">
                  <a16:creationId xmlns:a16="http://schemas.microsoft.com/office/drawing/2014/main" id="{246158D4-F3C3-49E3-8222-20CDEBCEAE7B}"/>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7" name="Freeform 11">
              <a:extLst>
                <a:ext uri="{FF2B5EF4-FFF2-40B4-BE49-F238E27FC236}">
                  <a16:creationId xmlns:a16="http://schemas.microsoft.com/office/drawing/2014/main" id="{16C2B000-2DD4-4D0A-92D1-06C636994908}"/>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grpSp>
      <p:grpSp>
        <p:nvGrpSpPr>
          <p:cNvPr id="28" name="Group 27">
            <a:extLst>
              <a:ext uri="{FF2B5EF4-FFF2-40B4-BE49-F238E27FC236}">
                <a16:creationId xmlns:a16="http://schemas.microsoft.com/office/drawing/2014/main" id="{6050A415-38AF-4D47-85B2-70A2B3A3409F}"/>
              </a:ext>
            </a:extLst>
          </p:cNvPr>
          <p:cNvGrpSpPr/>
          <p:nvPr/>
        </p:nvGrpSpPr>
        <p:grpSpPr>
          <a:xfrm>
            <a:off x="12875365" y="3075763"/>
            <a:ext cx="504954" cy="409487"/>
            <a:chOff x="3175" y="1588"/>
            <a:chExt cx="4962526" cy="4024312"/>
          </a:xfrm>
          <a:solidFill>
            <a:schemeClr val="bg1"/>
          </a:solidFill>
        </p:grpSpPr>
        <p:sp>
          <p:nvSpPr>
            <p:cNvPr id="29" name="Freeform 22">
              <a:extLst>
                <a:ext uri="{FF2B5EF4-FFF2-40B4-BE49-F238E27FC236}">
                  <a16:creationId xmlns:a16="http://schemas.microsoft.com/office/drawing/2014/main" id="{F8E9DC51-84E3-4816-B1C1-014545AEE631}"/>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30" name="Freeform 23">
              <a:extLst>
                <a:ext uri="{FF2B5EF4-FFF2-40B4-BE49-F238E27FC236}">
                  <a16:creationId xmlns:a16="http://schemas.microsoft.com/office/drawing/2014/main" id="{51F199D2-1ECA-4379-9DF6-7481FBEAF61C}"/>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31" name="Freeform 24">
              <a:extLst>
                <a:ext uri="{FF2B5EF4-FFF2-40B4-BE49-F238E27FC236}">
                  <a16:creationId xmlns:a16="http://schemas.microsoft.com/office/drawing/2014/main" id="{63F160E0-3141-4E48-A603-80CD8E2FB50A}"/>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32" name="Freeform 25">
              <a:extLst>
                <a:ext uri="{FF2B5EF4-FFF2-40B4-BE49-F238E27FC236}">
                  <a16:creationId xmlns:a16="http://schemas.microsoft.com/office/drawing/2014/main" id="{C67E0403-9B0D-4DBE-A170-3C30A2763027}"/>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grpSp>
      <p:grpSp>
        <p:nvGrpSpPr>
          <p:cNvPr id="33" name="Group 13">
            <a:extLst>
              <a:ext uri="{FF2B5EF4-FFF2-40B4-BE49-F238E27FC236}">
                <a16:creationId xmlns:a16="http://schemas.microsoft.com/office/drawing/2014/main" id="{96C1EB0D-CE70-4C01-B5DA-2E755980F704}"/>
              </a:ext>
            </a:extLst>
          </p:cNvPr>
          <p:cNvGrpSpPr>
            <a:grpSpLocks/>
          </p:cNvGrpSpPr>
          <p:nvPr/>
        </p:nvGrpSpPr>
        <p:grpSpPr bwMode="auto">
          <a:xfrm>
            <a:off x="12582939" y="7402995"/>
            <a:ext cx="10864437" cy="1727268"/>
            <a:chOff x="487680" y="8358067"/>
            <a:chExt cx="10864237" cy="1727619"/>
          </a:xfrm>
        </p:grpSpPr>
        <p:sp>
          <p:nvSpPr>
            <p:cNvPr id="34" name="TextBox 14">
              <a:extLst>
                <a:ext uri="{FF2B5EF4-FFF2-40B4-BE49-F238E27FC236}">
                  <a16:creationId xmlns:a16="http://schemas.microsoft.com/office/drawing/2014/main" id="{F3AB82D4-B5F4-4B08-A9B1-F4E2ED245F01}"/>
                </a:ext>
              </a:extLst>
            </p:cNvPr>
            <p:cNvSpPr txBox="1"/>
            <p:nvPr/>
          </p:nvSpPr>
          <p:spPr>
            <a:xfrm>
              <a:off x="1843380" y="8358067"/>
              <a:ext cx="9508537" cy="1727619"/>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400" dirty="0">
                  <a:solidFill>
                    <a:schemeClr val="tx1">
                      <a:lumMod val="75000"/>
                      <a:lumOff val="25000"/>
                    </a:schemeClr>
                  </a:solidFill>
                  <a:latin typeface="+mj-lt"/>
                </a:rPr>
                <a:t>AGENCIA FEDERAL DE AVIAICÓN CIVIL</a:t>
              </a:r>
              <a:endParaRPr lang="id-ID" sz="2400" dirty="0">
                <a:solidFill>
                  <a:schemeClr val="tx1">
                    <a:lumMod val="75000"/>
                    <a:lumOff val="25000"/>
                  </a:schemeClr>
                </a:solidFill>
                <a:latin typeface="+mj-lt"/>
              </a:endParaRPr>
            </a:p>
            <a:p>
              <a:pPr eaLnBrk="1" fontAlgn="auto" hangingPunct="1">
                <a:lnSpc>
                  <a:spcPct val="120000"/>
                </a:lnSpc>
                <a:spcBef>
                  <a:spcPts val="0"/>
                </a:spcBef>
                <a:spcAft>
                  <a:spcPts val="0"/>
                </a:spcAft>
                <a:defRPr/>
              </a:pPr>
              <a:r>
                <a:rPr lang="es-MX" sz="2200" dirty="0">
                  <a:solidFill>
                    <a:schemeClr val="tx1">
                      <a:lumMod val="50000"/>
                      <a:lumOff val="50000"/>
                    </a:schemeClr>
                  </a:solidFill>
                </a:rPr>
                <a:t>Este ultimo 16 de Octubre se crea la Agencia Federal de Aviación Civil que remplaza entre otras dependencias a la Dirección General de Aeronáutica Civil y que se espera a mediano plazo avance hacia la eficiencia.</a:t>
              </a:r>
              <a:endParaRPr lang="id-ID" sz="2200" dirty="0">
                <a:solidFill>
                  <a:schemeClr val="tx1">
                    <a:lumMod val="50000"/>
                    <a:lumOff val="50000"/>
                  </a:schemeClr>
                </a:solidFill>
              </a:endParaRPr>
            </a:p>
          </p:txBody>
        </p:sp>
        <p:sp>
          <p:nvSpPr>
            <p:cNvPr id="35" name="Oval 15">
              <a:extLst>
                <a:ext uri="{FF2B5EF4-FFF2-40B4-BE49-F238E27FC236}">
                  <a16:creationId xmlns:a16="http://schemas.microsoft.com/office/drawing/2014/main" id="{22143BBC-E03D-4615-819E-BF99A5A4CF0E}"/>
                </a:ext>
              </a:extLst>
            </p:cNvPr>
            <p:cNvSpPr/>
            <p:nvPr/>
          </p:nvSpPr>
          <p:spPr>
            <a:xfrm>
              <a:off x="487680" y="8485093"/>
              <a:ext cx="1089005" cy="1089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grpSp>
        <p:nvGrpSpPr>
          <p:cNvPr id="36" name="Group 19">
            <a:extLst>
              <a:ext uri="{FF2B5EF4-FFF2-40B4-BE49-F238E27FC236}">
                <a16:creationId xmlns:a16="http://schemas.microsoft.com/office/drawing/2014/main" id="{0DC77B85-4409-4DD8-82BB-235D3A82D2F4}"/>
              </a:ext>
            </a:extLst>
          </p:cNvPr>
          <p:cNvGrpSpPr/>
          <p:nvPr/>
        </p:nvGrpSpPr>
        <p:grpSpPr>
          <a:xfrm>
            <a:off x="12907423" y="7864374"/>
            <a:ext cx="438552" cy="417295"/>
            <a:chOff x="1588" y="4763"/>
            <a:chExt cx="6746875" cy="6419850"/>
          </a:xfrm>
          <a:solidFill>
            <a:schemeClr val="bg1"/>
          </a:solidFill>
        </p:grpSpPr>
        <p:sp>
          <p:nvSpPr>
            <p:cNvPr id="37" name="Freeform 5">
              <a:extLst>
                <a:ext uri="{FF2B5EF4-FFF2-40B4-BE49-F238E27FC236}">
                  <a16:creationId xmlns:a16="http://schemas.microsoft.com/office/drawing/2014/main" id="{BCCAFB67-8F8D-4AE0-A932-9449297ED988}"/>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38" name="Freeform 6">
              <a:extLst>
                <a:ext uri="{FF2B5EF4-FFF2-40B4-BE49-F238E27FC236}">
                  <a16:creationId xmlns:a16="http://schemas.microsoft.com/office/drawing/2014/main" id="{0156EB62-D084-4478-89CE-88A4D64A0BCC}"/>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39" name="Freeform 7">
              <a:extLst>
                <a:ext uri="{FF2B5EF4-FFF2-40B4-BE49-F238E27FC236}">
                  <a16:creationId xmlns:a16="http://schemas.microsoft.com/office/drawing/2014/main" id="{EEF981BD-1834-4707-AC58-994175D1FF70}"/>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40" name="Freeform 8">
              <a:extLst>
                <a:ext uri="{FF2B5EF4-FFF2-40B4-BE49-F238E27FC236}">
                  <a16:creationId xmlns:a16="http://schemas.microsoft.com/office/drawing/2014/main" id="{FAB03AFD-CF18-4EE7-AEBA-4C91BE897580}"/>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41" name="Freeform 9">
              <a:extLst>
                <a:ext uri="{FF2B5EF4-FFF2-40B4-BE49-F238E27FC236}">
                  <a16:creationId xmlns:a16="http://schemas.microsoft.com/office/drawing/2014/main" id="{6548FD07-77AA-4AC4-8C88-3D3326DB76A6}"/>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42" name="Freeform 10">
              <a:extLst>
                <a:ext uri="{FF2B5EF4-FFF2-40B4-BE49-F238E27FC236}">
                  <a16:creationId xmlns:a16="http://schemas.microsoft.com/office/drawing/2014/main" id="{90C0D370-70E7-451B-8C2C-AE68FEA8DC6D}"/>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43" name="Freeform 11">
              <a:extLst>
                <a:ext uri="{FF2B5EF4-FFF2-40B4-BE49-F238E27FC236}">
                  <a16:creationId xmlns:a16="http://schemas.microsoft.com/office/drawing/2014/main" id="{0D4E2AB8-6D40-4DA4-A01B-3AB31B0A1823}"/>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grpSp>
      <p:sp>
        <p:nvSpPr>
          <p:cNvPr id="44" name="TextBox 12">
            <a:extLst>
              <a:ext uri="{FF2B5EF4-FFF2-40B4-BE49-F238E27FC236}">
                <a16:creationId xmlns:a16="http://schemas.microsoft.com/office/drawing/2014/main" id="{CDDC750E-A219-4B54-80E1-686A62C0C89F}"/>
              </a:ext>
            </a:extLst>
          </p:cNvPr>
          <p:cNvSpPr txBox="1"/>
          <p:nvPr/>
        </p:nvSpPr>
        <p:spPr>
          <a:xfrm>
            <a:off x="12582939" y="9542008"/>
            <a:ext cx="10864437" cy="3608360"/>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400" dirty="0">
                <a:solidFill>
                  <a:schemeClr val="tx1">
                    <a:lumMod val="50000"/>
                    <a:lumOff val="50000"/>
                  </a:schemeClr>
                </a:solidFill>
                <a:latin typeface="+mj-lt"/>
              </a:rPr>
              <a:t>Como se puede apreciar el marco legal casi está listo para la operación de drones comerciales, sin embargo, es justo acotar que seguramente la norma aún sea de reciente expedición como en nuestro caso estará a la zaga de los vertiginosos cambios que a esta industria acompañan.</a:t>
            </a:r>
          </a:p>
          <a:p>
            <a:pPr eaLnBrk="1" fontAlgn="auto" hangingPunct="1">
              <a:lnSpc>
                <a:spcPct val="120000"/>
              </a:lnSpc>
              <a:spcBef>
                <a:spcPts val="0"/>
              </a:spcBef>
              <a:spcAft>
                <a:spcPts val="0"/>
              </a:spcAft>
              <a:defRPr/>
            </a:pPr>
            <a:endParaRPr lang="es-MX" sz="2400" dirty="0">
              <a:solidFill>
                <a:schemeClr val="tx1">
                  <a:lumMod val="50000"/>
                  <a:lumOff val="50000"/>
                </a:schemeClr>
              </a:solidFill>
              <a:latin typeface="+mj-lt"/>
            </a:endParaRPr>
          </a:p>
          <a:p>
            <a:pPr eaLnBrk="1" fontAlgn="auto" hangingPunct="1">
              <a:lnSpc>
                <a:spcPct val="120000"/>
              </a:lnSpc>
              <a:spcBef>
                <a:spcPts val="0"/>
              </a:spcBef>
              <a:spcAft>
                <a:spcPts val="0"/>
              </a:spcAft>
              <a:defRPr/>
            </a:pPr>
            <a:r>
              <a:rPr lang="es-MX" sz="2400" dirty="0">
                <a:solidFill>
                  <a:schemeClr val="tx1">
                    <a:lumMod val="50000"/>
                    <a:lumOff val="50000"/>
                  </a:schemeClr>
                </a:solidFill>
                <a:latin typeface="+mj-lt"/>
              </a:rPr>
              <a:t>Las exceptivas para que esta propuesta de solución se concrete son alentadoras sin embargo como se ha dicho antes el trabajo por hacer para que despegue y después para que se mantenga será fenomenal.</a:t>
            </a:r>
            <a:endParaRPr lang="es-MX" sz="2400" dirty="0">
              <a:solidFill>
                <a:schemeClr val="tx1">
                  <a:lumMod val="50000"/>
                  <a:lumOff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nodeType="afterGroup">
                            <p:stCondLst>
                              <p:cond delay="1500"/>
                            </p:stCondLst>
                            <p:childTnLst>
                              <p:par>
                                <p:cTn id="17" presetID="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8"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0-#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14" presetClass="entr" presetSubtype="1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randombar(horizontal)">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B32171-7516-4F67-81F2-F47C141C7934}"/>
              </a:ext>
            </a:extLst>
          </p:cNvPr>
          <p:cNvSpPr txBox="1"/>
          <p:nvPr/>
        </p:nvSpPr>
        <p:spPr>
          <a:xfrm>
            <a:off x="1208571" y="1170744"/>
            <a:ext cx="6611938" cy="2123658"/>
          </a:xfrm>
          <a:prstGeom prst="rect">
            <a:avLst/>
          </a:prstGeom>
          <a:noFill/>
        </p:spPr>
        <p:txBody>
          <a:bodyPr>
            <a:spAutoFit/>
          </a:bodyPr>
          <a:lstStyle/>
          <a:p>
            <a:pPr eaLnBrk="1" fontAlgn="auto" hangingPunct="1">
              <a:spcBef>
                <a:spcPts val="0"/>
              </a:spcBef>
              <a:spcAft>
                <a:spcPts val="0"/>
              </a:spcAft>
              <a:defRPr/>
            </a:pPr>
            <a:r>
              <a:rPr lang="es-MX" sz="6600" dirty="0">
                <a:solidFill>
                  <a:schemeClr val="tx1">
                    <a:lumMod val="75000"/>
                    <a:lumOff val="25000"/>
                  </a:schemeClr>
                </a:solidFill>
                <a:latin typeface="+mj-lt"/>
              </a:rPr>
              <a:t>La</a:t>
            </a:r>
          </a:p>
          <a:p>
            <a:pPr eaLnBrk="1" fontAlgn="auto" hangingPunct="1">
              <a:spcBef>
                <a:spcPts val="0"/>
              </a:spcBef>
              <a:spcAft>
                <a:spcPts val="0"/>
              </a:spcAft>
              <a:defRPr/>
            </a:pPr>
            <a:r>
              <a:rPr lang="es-MX" sz="6600" dirty="0">
                <a:solidFill>
                  <a:schemeClr val="tx1">
                    <a:lumMod val="75000"/>
                    <a:lumOff val="25000"/>
                  </a:schemeClr>
                </a:solidFill>
                <a:latin typeface="+mj-lt"/>
              </a:rPr>
              <a:t>Infraestructura</a:t>
            </a:r>
            <a:endParaRPr lang="id-ID" sz="6600" dirty="0">
              <a:solidFill>
                <a:schemeClr val="tx1">
                  <a:lumMod val="75000"/>
                  <a:lumOff val="25000"/>
                </a:schemeClr>
              </a:solidFill>
              <a:latin typeface="+mj-lt"/>
            </a:endParaRPr>
          </a:p>
        </p:txBody>
      </p:sp>
      <p:sp>
        <p:nvSpPr>
          <p:cNvPr id="12" name="TextBox 11">
            <a:extLst>
              <a:ext uri="{FF2B5EF4-FFF2-40B4-BE49-F238E27FC236}">
                <a16:creationId xmlns:a16="http://schemas.microsoft.com/office/drawing/2014/main" id="{F9787FEF-FE91-484E-AF74-08C902E5289B}"/>
              </a:ext>
            </a:extLst>
          </p:cNvPr>
          <p:cNvSpPr txBox="1"/>
          <p:nvPr/>
        </p:nvSpPr>
        <p:spPr>
          <a:xfrm>
            <a:off x="1208571" y="3249431"/>
            <a:ext cx="6283325" cy="712824"/>
          </a:xfrm>
          <a:prstGeom prst="rect">
            <a:avLst/>
          </a:prstGeom>
          <a:noFill/>
        </p:spPr>
        <p:txBody>
          <a:bodyPr lIns="144000">
            <a:spAutoFit/>
          </a:bodyPr>
          <a:lstStyle/>
          <a:p>
            <a:pPr eaLnBrk="1" fontAlgn="auto" hangingPunct="1">
              <a:lnSpc>
                <a:spcPct val="120000"/>
              </a:lnSpc>
              <a:spcBef>
                <a:spcPts val="0"/>
              </a:spcBef>
              <a:spcAft>
                <a:spcPts val="0"/>
              </a:spcAft>
              <a:defRPr/>
            </a:pPr>
            <a:r>
              <a:rPr lang="es-MX" sz="3600" dirty="0">
                <a:solidFill>
                  <a:schemeClr val="tx1">
                    <a:lumMod val="50000"/>
                    <a:lumOff val="50000"/>
                  </a:schemeClr>
                </a:solidFill>
                <a:latin typeface="+mn-lt"/>
              </a:rPr>
              <a:t>Necesaria alrededor del mundo</a:t>
            </a:r>
            <a:endParaRPr lang="id-ID" sz="3600" dirty="0">
              <a:solidFill>
                <a:schemeClr val="tx1">
                  <a:lumMod val="50000"/>
                  <a:lumOff val="50000"/>
                </a:schemeClr>
              </a:solidFill>
              <a:latin typeface="+mn-lt"/>
            </a:endParaRPr>
          </a:p>
        </p:txBody>
      </p:sp>
      <p:sp>
        <p:nvSpPr>
          <p:cNvPr id="13" name="TextBox 12">
            <a:extLst>
              <a:ext uri="{FF2B5EF4-FFF2-40B4-BE49-F238E27FC236}">
                <a16:creationId xmlns:a16="http://schemas.microsoft.com/office/drawing/2014/main" id="{B735B388-DE62-4F02-9FCE-7E634173C32A}"/>
              </a:ext>
            </a:extLst>
          </p:cNvPr>
          <p:cNvSpPr txBox="1"/>
          <p:nvPr/>
        </p:nvSpPr>
        <p:spPr>
          <a:xfrm>
            <a:off x="13270482" y="799787"/>
            <a:ext cx="10176894" cy="8040343"/>
          </a:xfrm>
          <a:prstGeom prst="rect">
            <a:avLst/>
          </a:prstGeom>
          <a:noFill/>
        </p:spPr>
        <p:txBody>
          <a:bodyPr wrap="square">
            <a:spAutoFit/>
          </a:bodyPr>
          <a:lstStyle/>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Uno de los tantos aspectos fundamentales para esta concreción es el trabajo que desde el 2015 la NASA realiza en la investigación para la implementación a futuro de aerovías de baja altitud para la gestión y el ordenamiento del tráfico aéreo.</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El sistema </a:t>
            </a:r>
            <a:r>
              <a:rPr lang="es-MX" sz="2400" dirty="0" err="1">
                <a:solidFill>
                  <a:schemeClr val="tx1">
                    <a:lumMod val="50000"/>
                    <a:lumOff val="50000"/>
                  </a:schemeClr>
                </a:solidFill>
                <a:latin typeface="+mn-lt"/>
              </a:rPr>
              <a:t>Unmanned</a:t>
            </a:r>
            <a:r>
              <a:rPr lang="es-MX" sz="2400" dirty="0">
                <a:solidFill>
                  <a:schemeClr val="tx1">
                    <a:lumMod val="50000"/>
                    <a:lumOff val="50000"/>
                  </a:schemeClr>
                </a:solidFill>
                <a:latin typeface="+mn-lt"/>
              </a:rPr>
              <a:t> </a:t>
            </a:r>
            <a:r>
              <a:rPr lang="es-MX" sz="2400" dirty="0" err="1">
                <a:solidFill>
                  <a:schemeClr val="tx1">
                    <a:lumMod val="50000"/>
                    <a:lumOff val="50000"/>
                  </a:schemeClr>
                </a:solidFill>
                <a:latin typeface="+mn-lt"/>
              </a:rPr>
              <a:t>Aerial</a:t>
            </a:r>
            <a:r>
              <a:rPr lang="es-MX" sz="2400" dirty="0">
                <a:solidFill>
                  <a:schemeClr val="tx1">
                    <a:lumMod val="50000"/>
                    <a:lumOff val="50000"/>
                  </a:schemeClr>
                </a:solidFill>
                <a:latin typeface="+mn-lt"/>
              </a:rPr>
              <a:t> </a:t>
            </a:r>
            <a:r>
              <a:rPr lang="es-MX" sz="2400" dirty="0" err="1">
                <a:solidFill>
                  <a:schemeClr val="tx1">
                    <a:lumMod val="50000"/>
                    <a:lumOff val="50000"/>
                  </a:schemeClr>
                </a:solidFill>
                <a:latin typeface="+mn-lt"/>
              </a:rPr>
              <a:t>Systems</a:t>
            </a:r>
            <a:r>
              <a:rPr lang="es-MX" sz="2400" dirty="0">
                <a:solidFill>
                  <a:schemeClr val="tx1">
                    <a:lumMod val="50000"/>
                    <a:lumOff val="50000"/>
                  </a:schemeClr>
                </a:solidFill>
                <a:latin typeface="+mn-lt"/>
              </a:rPr>
              <a:t> (UAS) </a:t>
            </a:r>
            <a:r>
              <a:rPr lang="es-MX" sz="2400" dirty="0" err="1">
                <a:solidFill>
                  <a:schemeClr val="tx1">
                    <a:lumMod val="50000"/>
                    <a:lumOff val="50000"/>
                  </a:schemeClr>
                </a:solidFill>
                <a:latin typeface="+mn-lt"/>
              </a:rPr>
              <a:t>Traffic</a:t>
            </a:r>
            <a:r>
              <a:rPr lang="es-MX" sz="2400" dirty="0">
                <a:solidFill>
                  <a:schemeClr val="tx1">
                    <a:lumMod val="50000"/>
                    <a:lumOff val="50000"/>
                  </a:schemeClr>
                </a:solidFill>
                <a:latin typeface="+mn-lt"/>
              </a:rPr>
              <a:t> Management (en el que trabaja la NASA) permitirá operaciones seguras y eficientes en el espacio aéreo de baja altitud, gestionando y respaldando las operaciones de los RPAS. </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Igualmente de importante será prescindir del elemento humano; según la </a:t>
            </a:r>
            <a:r>
              <a:rPr lang="es-MX" sz="2400" dirty="0" err="1">
                <a:solidFill>
                  <a:schemeClr val="tx1">
                    <a:lumMod val="50000"/>
                    <a:lumOff val="50000"/>
                  </a:schemeClr>
                </a:solidFill>
                <a:latin typeface="+mn-lt"/>
              </a:rPr>
              <a:t>Associaton</a:t>
            </a:r>
            <a:r>
              <a:rPr lang="es-MX" sz="2400" dirty="0">
                <a:solidFill>
                  <a:schemeClr val="tx1">
                    <a:lumMod val="50000"/>
                    <a:lumOff val="50000"/>
                  </a:schemeClr>
                </a:solidFill>
                <a:latin typeface="+mn-lt"/>
              </a:rPr>
              <a:t> </a:t>
            </a:r>
            <a:r>
              <a:rPr lang="es-MX" sz="2400" dirty="0" err="1">
                <a:solidFill>
                  <a:schemeClr val="tx1">
                    <a:lumMod val="50000"/>
                    <a:lumOff val="50000"/>
                  </a:schemeClr>
                </a:solidFill>
                <a:latin typeface="+mn-lt"/>
              </a:rPr>
              <a:t>for</a:t>
            </a:r>
            <a:r>
              <a:rPr lang="es-MX" sz="2400" dirty="0">
                <a:solidFill>
                  <a:schemeClr val="tx1">
                    <a:lumMod val="50000"/>
                    <a:lumOff val="50000"/>
                  </a:schemeClr>
                </a:solidFill>
                <a:latin typeface="+mn-lt"/>
              </a:rPr>
              <a:t> </a:t>
            </a:r>
            <a:r>
              <a:rPr lang="es-MX" sz="2400" dirty="0" err="1">
                <a:solidFill>
                  <a:schemeClr val="tx1">
                    <a:lumMod val="50000"/>
                    <a:lumOff val="50000"/>
                  </a:schemeClr>
                </a:solidFill>
                <a:latin typeface="+mn-lt"/>
              </a:rPr>
              <a:t>Safe</a:t>
            </a:r>
            <a:r>
              <a:rPr lang="es-MX" sz="2400" dirty="0">
                <a:solidFill>
                  <a:schemeClr val="tx1">
                    <a:lumMod val="50000"/>
                    <a:lumOff val="50000"/>
                  </a:schemeClr>
                </a:solidFill>
                <a:latin typeface="+mn-lt"/>
              </a:rPr>
              <a:t> International Road </a:t>
            </a:r>
            <a:r>
              <a:rPr lang="es-MX" sz="2400" dirty="0" err="1">
                <a:solidFill>
                  <a:schemeClr val="tx1">
                    <a:lumMod val="50000"/>
                    <a:lumOff val="50000"/>
                  </a:schemeClr>
                </a:solidFill>
                <a:latin typeface="+mn-lt"/>
              </a:rPr>
              <a:t>Travel</a:t>
            </a:r>
            <a:r>
              <a:rPr lang="es-MX" sz="2400" dirty="0">
                <a:solidFill>
                  <a:schemeClr val="tx1">
                    <a:lumMod val="50000"/>
                    <a:lumOff val="50000"/>
                  </a:schemeClr>
                </a:solidFill>
                <a:latin typeface="+mn-lt"/>
              </a:rPr>
              <a:t>, alrededor de 1,250,00 personas mueren por accidentes automovilísticos al año siendo el 94% de estas muertes atribuibles a errores humanos. El avance y despliegue de la conducción autónoma podría reducir estas muertes hasta en un 90%.</a:t>
            </a:r>
          </a:p>
          <a:p>
            <a:pPr algn="just" eaLnBrk="1" fontAlgn="auto" hangingPunct="1">
              <a:lnSpc>
                <a:spcPct val="120000"/>
              </a:lnSpc>
              <a:spcBef>
                <a:spcPts val="0"/>
              </a:spcBef>
              <a:spcAft>
                <a:spcPts val="0"/>
              </a:spcAft>
              <a:defRPr/>
            </a:pPr>
            <a:endParaRPr lang="es-MX" sz="2400" dirty="0">
              <a:solidFill>
                <a:schemeClr val="tx1">
                  <a:lumMod val="50000"/>
                  <a:lumOff val="50000"/>
                </a:schemeClr>
              </a:solidFill>
              <a:latin typeface="+mn-lt"/>
            </a:endParaRPr>
          </a:p>
          <a:p>
            <a:pPr algn="just" eaLnBrk="1" fontAlgn="auto" hangingPunct="1">
              <a:lnSpc>
                <a:spcPct val="120000"/>
              </a:lnSpc>
              <a:spcBef>
                <a:spcPts val="0"/>
              </a:spcBef>
              <a:spcAft>
                <a:spcPts val="0"/>
              </a:spcAft>
              <a:defRPr/>
            </a:pPr>
            <a:r>
              <a:rPr lang="es-MX" sz="2400" dirty="0">
                <a:solidFill>
                  <a:schemeClr val="tx1">
                    <a:lumMod val="50000"/>
                    <a:lumOff val="50000"/>
                  </a:schemeClr>
                </a:solidFill>
                <a:latin typeface="+mn-lt"/>
              </a:rPr>
              <a:t>El mismo principio aplica para elevar la fiabilidad de los RPAS en entornos sociales y productivos; su masificación ser dará si y solo si, la tecnología avance y puede evitar que los RPAS cusen daños en bienes y personas.</a:t>
            </a:r>
            <a:endParaRPr lang="id-ID" sz="2400" dirty="0">
              <a:solidFill>
                <a:schemeClr val="tx1">
                  <a:lumMod val="50000"/>
                  <a:lumOff val="50000"/>
                </a:schemeClr>
              </a:solidFill>
              <a:latin typeface="+mn-lt"/>
            </a:endParaRPr>
          </a:p>
        </p:txBody>
      </p:sp>
      <p:grpSp>
        <p:nvGrpSpPr>
          <p:cNvPr id="14" name="Group 13">
            <a:extLst>
              <a:ext uri="{FF2B5EF4-FFF2-40B4-BE49-F238E27FC236}">
                <a16:creationId xmlns:a16="http://schemas.microsoft.com/office/drawing/2014/main" id="{25079627-093E-4122-84A6-AAF75917A09C}"/>
              </a:ext>
            </a:extLst>
          </p:cNvPr>
          <p:cNvGrpSpPr>
            <a:grpSpLocks/>
          </p:cNvGrpSpPr>
          <p:nvPr/>
        </p:nvGrpSpPr>
        <p:grpSpPr bwMode="auto">
          <a:xfrm>
            <a:off x="13318428" y="9387727"/>
            <a:ext cx="10665653" cy="1609030"/>
            <a:chOff x="487680" y="8358069"/>
            <a:chExt cx="10665456" cy="1609358"/>
          </a:xfrm>
        </p:grpSpPr>
        <p:sp>
          <p:nvSpPr>
            <p:cNvPr id="15" name="TextBox 14">
              <a:extLst>
                <a:ext uri="{FF2B5EF4-FFF2-40B4-BE49-F238E27FC236}">
                  <a16:creationId xmlns:a16="http://schemas.microsoft.com/office/drawing/2014/main" id="{8753C3E3-65E8-4E4D-9200-00F3FCAA666A}"/>
                </a:ext>
              </a:extLst>
            </p:cNvPr>
            <p:cNvSpPr txBox="1"/>
            <p:nvPr/>
          </p:nvSpPr>
          <p:spPr>
            <a:xfrm>
              <a:off x="1843379" y="8358069"/>
              <a:ext cx="9309757" cy="1609358"/>
            </a:xfrm>
            <a:prstGeom prst="rect">
              <a:avLst/>
            </a:prstGeom>
            <a:noFill/>
          </p:spPr>
          <p:txBody>
            <a:bodyPr wrap="square">
              <a:spAutoFit/>
            </a:bodyPr>
            <a:lstStyle/>
            <a:p>
              <a:pPr eaLnBrk="1" fontAlgn="auto" hangingPunct="1">
                <a:lnSpc>
                  <a:spcPct val="120000"/>
                </a:lnSpc>
                <a:spcBef>
                  <a:spcPts val="0"/>
                </a:spcBef>
                <a:spcAft>
                  <a:spcPts val="0"/>
                </a:spcAft>
                <a:defRPr/>
              </a:pPr>
              <a:r>
                <a:rPr lang="en-US" sz="2800" dirty="0">
                  <a:solidFill>
                    <a:schemeClr val="tx1">
                      <a:lumMod val="75000"/>
                      <a:lumOff val="25000"/>
                    </a:schemeClr>
                  </a:solidFill>
                  <a:latin typeface="+mj-lt"/>
                </a:rPr>
                <a:t>Unmanned Aerial Systems (UAS) Traffic Management </a:t>
              </a:r>
            </a:p>
            <a:p>
              <a:pPr eaLnBrk="1" fontAlgn="auto" hangingPunct="1">
                <a:lnSpc>
                  <a:spcPct val="120000"/>
                </a:lnSpc>
                <a:spcBef>
                  <a:spcPts val="0"/>
                </a:spcBef>
                <a:spcAft>
                  <a:spcPts val="0"/>
                </a:spcAft>
                <a:defRPr/>
              </a:pPr>
              <a:r>
                <a:rPr lang="es-MX" sz="2800" dirty="0">
                  <a:solidFill>
                    <a:schemeClr val="tx1">
                      <a:lumMod val="50000"/>
                      <a:lumOff val="50000"/>
                    </a:schemeClr>
                  </a:solidFill>
                  <a:latin typeface="+mn-lt"/>
                </a:rPr>
                <a:t>Este andamiaje no es otra cosa que las aerovía por donde habrán de operar las aeronaves por debajo de los 400 ft.</a:t>
              </a:r>
              <a:endParaRPr lang="id-ID" sz="2800" dirty="0">
                <a:solidFill>
                  <a:schemeClr val="tx1">
                    <a:lumMod val="50000"/>
                    <a:lumOff val="50000"/>
                  </a:schemeClr>
                </a:solidFill>
                <a:latin typeface="+mn-lt"/>
              </a:endParaRPr>
            </a:p>
          </p:txBody>
        </p:sp>
        <p:sp>
          <p:nvSpPr>
            <p:cNvPr id="16" name="Oval 15">
              <a:extLst>
                <a:ext uri="{FF2B5EF4-FFF2-40B4-BE49-F238E27FC236}">
                  <a16:creationId xmlns:a16="http://schemas.microsoft.com/office/drawing/2014/main" id="{141AC4EE-FE64-4358-86B8-BB7955BF8AEF}"/>
                </a:ext>
              </a:extLst>
            </p:cNvPr>
            <p:cNvSpPr/>
            <p:nvPr/>
          </p:nvSpPr>
          <p:spPr>
            <a:xfrm>
              <a:off x="487680" y="8485093"/>
              <a:ext cx="1089005" cy="1089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grpSp>
        <p:nvGrpSpPr>
          <p:cNvPr id="17" name="Group 16">
            <a:extLst>
              <a:ext uri="{FF2B5EF4-FFF2-40B4-BE49-F238E27FC236}">
                <a16:creationId xmlns:a16="http://schemas.microsoft.com/office/drawing/2014/main" id="{01DF4628-C85B-4A51-A5A0-8602D3A73328}"/>
              </a:ext>
            </a:extLst>
          </p:cNvPr>
          <p:cNvGrpSpPr>
            <a:grpSpLocks/>
          </p:cNvGrpSpPr>
          <p:nvPr/>
        </p:nvGrpSpPr>
        <p:grpSpPr bwMode="auto">
          <a:xfrm>
            <a:off x="13318428" y="11457245"/>
            <a:ext cx="10665653" cy="1609030"/>
            <a:chOff x="487680" y="8358067"/>
            <a:chExt cx="10665456" cy="1609356"/>
          </a:xfrm>
        </p:grpSpPr>
        <p:sp>
          <p:nvSpPr>
            <p:cNvPr id="18" name="TextBox 17">
              <a:extLst>
                <a:ext uri="{FF2B5EF4-FFF2-40B4-BE49-F238E27FC236}">
                  <a16:creationId xmlns:a16="http://schemas.microsoft.com/office/drawing/2014/main" id="{EBCF3619-0159-4547-965F-F2FE8C21F14D}"/>
                </a:ext>
              </a:extLst>
            </p:cNvPr>
            <p:cNvSpPr txBox="1"/>
            <p:nvPr/>
          </p:nvSpPr>
          <p:spPr>
            <a:xfrm>
              <a:off x="1843379" y="8358067"/>
              <a:ext cx="9309757" cy="1609356"/>
            </a:xfrm>
            <a:prstGeom prst="rect">
              <a:avLst/>
            </a:prstGeom>
            <a:noFill/>
          </p:spPr>
          <p:txBody>
            <a:bodyPr wrap="square">
              <a:spAutoFit/>
            </a:bodyPr>
            <a:lstStyle/>
            <a:p>
              <a:pPr eaLnBrk="1" fontAlgn="auto" hangingPunct="1">
                <a:lnSpc>
                  <a:spcPct val="120000"/>
                </a:lnSpc>
                <a:spcBef>
                  <a:spcPts val="0"/>
                </a:spcBef>
                <a:spcAft>
                  <a:spcPts val="0"/>
                </a:spcAft>
                <a:defRPr/>
              </a:pPr>
              <a:r>
                <a:rPr lang="es-MX" sz="2800" dirty="0">
                  <a:solidFill>
                    <a:schemeClr val="tx1">
                      <a:lumMod val="75000"/>
                      <a:lumOff val="25000"/>
                    </a:schemeClr>
                  </a:solidFill>
                  <a:latin typeface="+mj-lt"/>
                </a:rPr>
                <a:t>El riesgo del factor humano</a:t>
              </a:r>
              <a:endParaRPr lang="id-ID" sz="2800" dirty="0">
                <a:solidFill>
                  <a:schemeClr val="tx1">
                    <a:lumMod val="75000"/>
                    <a:lumOff val="25000"/>
                  </a:schemeClr>
                </a:solidFill>
                <a:latin typeface="+mj-lt"/>
              </a:endParaRPr>
            </a:p>
            <a:p>
              <a:pPr eaLnBrk="1" fontAlgn="auto" hangingPunct="1">
                <a:lnSpc>
                  <a:spcPct val="120000"/>
                </a:lnSpc>
                <a:spcBef>
                  <a:spcPts val="0"/>
                </a:spcBef>
                <a:spcAft>
                  <a:spcPts val="0"/>
                </a:spcAft>
                <a:defRPr/>
              </a:pPr>
              <a:r>
                <a:rPr lang="es-MX" sz="2800" dirty="0">
                  <a:solidFill>
                    <a:schemeClr val="tx1">
                      <a:lumMod val="50000"/>
                      <a:lumOff val="50000"/>
                    </a:schemeClr>
                  </a:solidFill>
                  <a:latin typeface="+mn-lt"/>
                </a:rPr>
                <a:t>Los RPAS habrán de operar de manera autónoma a fin de minimizar el riesgo de operación.</a:t>
              </a:r>
              <a:endParaRPr lang="id-ID" sz="2800" dirty="0">
                <a:solidFill>
                  <a:schemeClr val="tx1">
                    <a:lumMod val="50000"/>
                    <a:lumOff val="50000"/>
                  </a:schemeClr>
                </a:solidFill>
                <a:latin typeface="+mn-lt"/>
              </a:endParaRPr>
            </a:p>
          </p:txBody>
        </p:sp>
        <p:sp>
          <p:nvSpPr>
            <p:cNvPr id="19" name="Oval 18">
              <a:extLst>
                <a:ext uri="{FF2B5EF4-FFF2-40B4-BE49-F238E27FC236}">
                  <a16:creationId xmlns:a16="http://schemas.microsoft.com/office/drawing/2014/main" id="{402223F2-2158-42F6-978E-2FF67474C88C}"/>
                </a:ext>
              </a:extLst>
            </p:cNvPr>
            <p:cNvSpPr/>
            <p:nvPr/>
          </p:nvSpPr>
          <p:spPr>
            <a:xfrm>
              <a:off x="487680" y="8485093"/>
              <a:ext cx="1089005" cy="1089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pic>
        <p:nvPicPr>
          <p:cNvPr id="4" name="Marcador de posición de imagen 3">
            <a:extLst>
              <a:ext uri="{FF2B5EF4-FFF2-40B4-BE49-F238E27FC236}">
                <a16:creationId xmlns:a16="http://schemas.microsoft.com/office/drawing/2014/main" id="{613E573C-138B-44AB-8F7E-51370589F19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0103" b="752"/>
          <a:stretch/>
        </p:blipFill>
        <p:spPr>
          <a:xfrm>
            <a:off x="695739" y="4681748"/>
            <a:ext cx="11493086" cy="8040342"/>
          </a:xfrm>
        </p:spPr>
      </p:pic>
      <p:grpSp>
        <p:nvGrpSpPr>
          <p:cNvPr id="20" name="Group 19">
            <a:extLst>
              <a:ext uri="{FF2B5EF4-FFF2-40B4-BE49-F238E27FC236}">
                <a16:creationId xmlns:a16="http://schemas.microsoft.com/office/drawing/2014/main" id="{F69F058A-CD5F-425D-BEC9-AA8626EC4626}"/>
              </a:ext>
            </a:extLst>
          </p:cNvPr>
          <p:cNvGrpSpPr/>
          <p:nvPr/>
        </p:nvGrpSpPr>
        <p:grpSpPr>
          <a:xfrm>
            <a:off x="13642912" y="9849110"/>
            <a:ext cx="438552" cy="417295"/>
            <a:chOff x="1588" y="4763"/>
            <a:chExt cx="6746875" cy="6419850"/>
          </a:xfrm>
          <a:solidFill>
            <a:schemeClr val="bg1"/>
          </a:solidFill>
        </p:grpSpPr>
        <p:sp>
          <p:nvSpPr>
            <p:cNvPr id="21" name="Freeform 5">
              <a:extLst>
                <a:ext uri="{FF2B5EF4-FFF2-40B4-BE49-F238E27FC236}">
                  <a16:creationId xmlns:a16="http://schemas.microsoft.com/office/drawing/2014/main" id="{F47E826A-0661-4CB4-B099-ECDC1BBEEE42}"/>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2" name="Freeform 6">
              <a:extLst>
                <a:ext uri="{FF2B5EF4-FFF2-40B4-BE49-F238E27FC236}">
                  <a16:creationId xmlns:a16="http://schemas.microsoft.com/office/drawing/2014/main" id="{720AA7CD-7CAE-4397-92F9-C112682FD06C}"/>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3" name="Freeform 7">
              <a:extLst>
                <a:ext uri="{FF2B5EF4-FFF2-40B4-BE49-F238E27FC236}">
                  <a16:creationId xmlns:a16="http://schemas.microsoft.com/office/drawing/2014/main" id="{8979CA08-7D7C-4579-A9F9-D0556CA3309D}"/>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4" name="Freeform 8">
              <a:extLst>
                <a:ext uri="{FF2B5EF4-FFF2-40B4-BE49-F238E27FC236}">
                  <a16:creationId xmlns:a16="http://schemas.microsoft.com/office/drawing/2014/main" id="{8A862983-672C-45C4-BA0F-B51A509BE5A8}"/>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5" name="Freeform 9">
              <a:extLst>
                <a:ext uri="{FF2B5EF4-FFF2-40B4-BE49-F238E27FC236}">
                  <a16:creationId xmlns:a16="http://schemas.microsoft.com/office/drawing/2014/main" id="{304DDEEA-9EDC-4E60-9CD2-4D4A274EE233}"/>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6" name="Freeform 10">
              <a:extLst>
                <a:ext uri="{FF2B5EF4-FFF2-40B4-BE49-F238E27FC236}">
                  <a16:creationId xmlns:a16="http://schemas.microsoft.com/office/drawing/2014/main" id="{246158D4-F3C3-49E3-8222-20CDEBCEAE7B}"/>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27" name="Freeform 11">
              <a:extLst>
                <a:ext uri="{FF2B5EF4-FFF2-40B4-BE49-F238E27FC236}">
                  <a16:creationId xmlns:a16="http://schemas.microsoft.com/office/drawing/2014/main" id="{16C2B000-2DD4-4D0A-92D1-06C636994908}"/>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grpSp>
      <p:grpSp>
        <p:nvGrpSpPr>
          <p:cNvPr id="28" name="Group 27">
            <a:extLst>
              <a:ext uri="{FF2B5EF4-FFF2-40B4-BE49-F238E27FC236}">
                <a16:creationId xmlns:a16="http://schemas.microsoft.com/office/drawing/2014/main" id="{6050A415-38AF-4D47-85B2-70A2B3A3409F}"/>
              </a:ext>
            </a:extLst>
          </p:cNvPr>
          <p:cNvGrpSpPr/>
          <p:nvPr/>
        </p:nvGrpSpPr>
        <p:grpSpPr>
          <a:xfrm>
            <a:off x="13610854" y="11934467"/>
            <a:ext cx="504954" cy="409487"/>
            <a:chOff x="3175" y="1588"/>
            <a:chExt cx="4962526" cy="4024312"/>
          </a:xfrm>
          <a:solidFill>
            <a:schemeClr val="bg1"/>
          </a:solidFill>
        </p:grpSpPr>
        <p:sp>
          <p:nvSpPr>
            <p:cNvPr id="29" name="Freeform 22">
              <a:extLst>
                <a:ext uri="{FF2B5EF4-FFF2-40B4-BE49-F238E27FC236}">
                  <a16:creationId xmlns:a16="http://schemas.microsoft.com/office/drawing/2014/main" id="{F8E9DC51-84E3-4816-B1C1-014545AEE631}"/>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30" name="Freeform 23">
              <a:extLst>
                <a:ext uri="{FF2B5EF4-FFF2-40B4-BE49-F238E27FC236}">
                  <a16:creationId xmlns:a16="http://schemas.microsoft.com/office/drawing/2014/main" id="{51F199D2-1ECA-4379-9DF6-7481FBEAF61C}"/>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31" name="Freeform 24">
              <a:extLst>
                <a:ext uri="{FF2B5EF4-FFF2-40B4-BE49-F238E27FC236}">
                  <a16:creationId xmlns:a16="http://schemas.microsoft.com/office/drawing/2014/main" id="{63F160E0-3141-4E48-A603-80CD8E2FB50A}"/>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sp>
          <p:nvSpPr>
            <p:cNvPr id="32" name="Freeform 25">
              <a:extLst>
                <a:ext uri="{FF2B5EF4-FFF2-40B4-BE49-F238E27FC236}">
                  <a16:creationId xmlns:a16="http://schemas.microsoft.com/office/drawing/2014/main" id="{C67E0403-9B0D-4DBE-A170-3C30A2763027}"/>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a:lstStyle/>
            <a:p>
              <a:pPr eaLnBrk="1" fontAlgn="auto" hangingPunct="1">
                <a:spcBef>
                  <a:spcPts val="0"/>
                </a:spcBef>
                <a:spcAft>
                  <a:spcPts val="0"/>
                </a:spcAft>
                <a:defRPr/>
              </a:pPr>
              <a:endParaRPr lang="id-ID">
                <a:latin typeface="+mn-lt"/>
              </a:endParaRPr>
            </a:p>
          </p:txBody>
        </p:sp>
      </p:grpSp>
    </p:spTree>
    <p:extLst>
      <p:ext uri="{BB962C8B-B14F-4D97-AF65-F5344CB8AC3E}">
        <p14:creationId xmlns:p14="http://schemas.microsoft.com/office/powerpoint/2010/main" val="359747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nodeType="afterGroup">
                            <p:stCondLst>
                              <p:cond delay="1500"/>
                            </p:stCondLst>
                            <p:childTnLst>
                              <p:par>
                                <p:cTn id="17" presetID="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Theme">
  <a:themeElements>
    <a:clrScheme name="premium points">
      <a:dk1>
        <a:sysClr val="windowText" lastClr="000000"/>
      </a:dk1>
      <a:lt1>
        <a:sysClr val="window" lastClr="FFFFFF"/>
      </a:lt1>
      <a:dk2>
        <a:srgbClr val="44546A"/>
      </a:dk2>
      <a:lt2>
        <a:srgbClr val="E7E6E6"/>
      </a:lt2>
      <a:accent1>
        <a:srgbClr val="378EE3"/>
      </a:accent1>
      <a:accent2>
        <a:srgbClr val="E52739"/>
      </a:accent2>
      <a:accent3>
        <a:srgbClr val="F0872A"/>
      </a:accent3>
      <a:accent4>
        <a:srgbClr val="7CB349"/>
      </a:accent4>
      <a:accent5>
        <a:srgbClr val="505050"/>
      </a:accent5>
      <a:accent6>
        <a:srgbClr val="809296"/>
      </a:accent6>
      <a:hlink>
        <a:srgbClr val="0563C1"/>
      </a:hlink>
      <a:folHlink>
        <a:srgbClr val="954F72"/>
      </a:folHlink>
    </a:clrScheme>
    <a:fontScheme name="Custom 19">
      <a:majorFont>
        <a:latin typeface="Aileron Heavy"/>
        <a:ea typeface=""/>
        <a:cs typeface=""/>
      </a:majorFont>
      <a:minorFont>
        <a:latin typeface="Aileron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3137</TotalTime>
  <Words>3347</Words>
  <Application>Microsoft Office PowerPoint</Application>
  <PresentationFormat>Personalizado</PresentationFormat>
  <Paragraphs>193</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Aileron Heavy</vt:lpstr>
      <vt:lpstr>Aileron Light</vt:lpstr>
      <vt:lpstr>Arial</vt:lpstr>
      <vt:lpstr>Helvetica LT Std</vt:lpstr>
      <vt:lpstr>Office Theme</vt:lpstr>
      <vt:lpstr>El RPAS como Medio de Transporte</vt:lpstr>
      <vt:lpstr>Drones México Inspección Aérea</vt:lpstr>
      <vt:lpstr>Objeto de la ponencia</vt:lpstr>
      <vt:lpstr>Planteamiento</vt:lpstr>
      <vt:lpstr>Frentes de trabajo</vt:lpstr>
      <vt:lpstr>Presentación de PowerPoint</vt:lpstr>
      <vt:lpstr>Cómo habrá de evolucionar el RPA?</vt:lpstr>
      <vt:lpstr>Presentación de PowerPoint</vt:lpstr>
      <vt:lpstr>Presentación de PowerPoint</vt:lpstr>
      <vt:lpstr>ASSURE (Alliance for System Safety of UAS through Research Excellence)</vt:lpstr>
      <vt:lpstr>Integración del RPAS al tráfico aéreo</vt:lpstr>
      <vt:lpstr>ASSURE (Alliance for System Safety of UAS through Research Excellence) and Collaborative Decision Making (MDL)</vt:lpstr>
      <vt:lpstr>Presentación de PowerPoint</vt:lpstr>
      <vt:lpstr>Expectativas</vt:lpstr>
      <vt:lpstr>Conclusiones</vt:lpstr>
      <vt:lpstr>Drones México Inspección Aérea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Victor Cuadra Mercado</cp:lastModifiedBy>
  <cp:revision>606</cp:revision>
  <dcterms:created xsi:type="dcterms:W3CDTF">2017-01-01T04:47:53Z</dcterms:created>
  <dcterms:modified xsi:type="dcterms:W3CDTF">2019-11-07T14:40:35Z</dcterms:modified>
</cp:coreProperties>
</file>